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240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456097" y="2098893"/>
            <a:ext cx="4369980" cy="4369980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79" b="-5001"/>
          <a:stretch/>
        </p:blipFill>
        <p:spPr>
          <a:xfrm>
            <a:off x="2831602" y="2893083"/>
            <a:ext cx="1705185" cy="189070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7" t="-8368" r="10642" b="37729"/>
          <a:stretch/>
        </p:blipFill>
        <p:spPr>
          <a:xfrm flipH="1">
            <a:off x="2775465" y="510358"/>
            <a:ext cx="1697966" cy="174740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143" y="599538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9" b="-3575"/>
          <a:stretch/>
        </p:blipFill>
        <p:spPr>
          <a:xfrm>
            <a:off x="6901773" y="599538"/>
            <a:ext cx="1856872" cy="18438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" b="8237"/>
          <a:stretch/>
        </p:blipFill>
        <p:spPr>
          <a:xfrm>
            <a:off x="4324279" y="2552998"/>
            <a:ext cx="2128424" cy="1932995"/>
          </a:xfrm>
          <a:prstGeom prst="rect">
            <a:avLst/>
          </a:prstGeom>
          <a:effectLst>
            <a:glow rad="38100"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34" b="4048"/>
          <a:stretch/>
        </p:blipFill>
        <p:spPr>
          <a:xfrm>
            <a:off x="6667943" y="361359"/>
            <a:ext cx="2090702" cy="202646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9919" y="3169022"/>
            <a:ext cx="2153015" cy="161476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5108" y="678256"/>
            <a:ext cx="2141502" cy="16061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1968" y="3528655"/>
            <a:ext cx="2073592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3111" y="679849"/>
            <a:ext cx="1937510" cy="15512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5930" y="3593321"/>
            <a:ext cx="1420140" cy="142014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932" y="616686"/>
            <a:ext cx="1843800" cy="18438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9DD6C1-3510-4473-8225-FD6D5028D8C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88914" y="1948999"/>
            <a:ext cx="4470809" cy="447080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1427271-D751-46DA-96DA-93A2B986452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6" r="21171" b="45645"/>
          <a:stretch/>
        </p:blipFill>
        <p:spPr>
          <a:xfrm flipH="1">
            <a:off x="2786208" y="432752"/>
            <a:ext cx="1905824" cy="18438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3DABB03-2B24-4228-AE04-2EEC6C1EDA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087" y="596478"/>
            <a:ext cx="1697965" cy="169796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B572C2C-6BF9-4DA9-A99B-D1DD2274B20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9" y="713670"/>
            <a:ext cx="1870126" cy="172783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41CC201-4D7E-49E5-B29B-56B6FB09EF6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217" y="530259"/>
            <a:ext cx="2096796" cy="209679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72BB20D-8BFB-4A34-B9DB-7DA9D1C973E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439" y="2202977"/>
            <a:ext cx="2395416" cy="239541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F0674D4-74AD-4878-A4DC-DD2EAEFF4B2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82" y="2819300"/>
            <a:ext cx="2073142" cy="207314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C6396B4-D1B3-49EE-A6AC-898147CB388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440" y="456568"/>
            <a:ext cx="1965075" cy="196507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453D636-1334-4817-9F05-087A82D39FE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390" y="3288611"/>
            <a:ext cx="2206943" cy="136562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396B98-2FFC-4BAB-81C3-284527F328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3533831"/>
            <a:ext cx="1870126" cy="17278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EAD96C8-BC39-4793-A4A1-7B7FD76CE88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221" y="914372"/>
            <a:ext cx="1993563" cy="123358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CFDA0EC-C944-413B-8968-2DDB0765E21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73" y="3575941"/>
            <a:ext cx="2392134" cy="175701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BFB730F-D8B6-4790-8275-29EFDC03FC8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630" y="836276"/>
            <a:ext cx="2153015" cy="158138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69" y="2496466"/>
            <a:ext cx="2720343" cy="2531549"/>
          </a:xfrm>
          <a:prstGeom prst="rect">
            <a:avLst/>
          </a:prstGeom>
        </p:spPr>
      </p:pic>
      <p:pic>
        <p:nvPicPr>
          <p:cNvPr id="327" name="Picture 32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5910" y="3000761"/>
            <a:ext cx="338137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8B3E3E1-ABBE-4A02-9260-4C631AC23600}"/>
</file>

<file path=customXml/itemProps2.xml><?xml version="1.0" encoding="utf-8"?>
<ds:datastoreItem xmlns:ds="http://schemas.openxmlformats.org/officeDocument/2006/customXml" ds:itemID="{52DDE2D9-07D9-40C1-BA04-3EB6D2BFAB55}"/>
</file>

<file path=customXml/itemProps3.xml><?xml version="1.0" encoding="utf-8"?>
<ds:datastoreItem xmlns:ds="http://schemas.openxmlformats.org/officeDocument/2006/customXml" ds:itemID="{1B4DF254-7AE3-42B6-8DBB-B9CAD06E4CA0}"/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7</cp:revision>
  <dcterms:created xsi:type="dcterms:W3CDTF">2024-12-21T10:44:59Z</dcterms:created>
  <dcterms:modified xsi:type="dcterms:W3CDTF">2024-12-22T07:57:51Z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