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7717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21E571-1264-4B16-841A-4E0BAD0646C3}"/>
</file>

<file path=customXml/itemProps2.xml><?xml version="1.0" encoding="utf-8"?>
<ds:datastoreItem xmlns:ds="http://schemas.openxmlformats.org/officeDocument/2006/customXml" ds:itemID="{97009974-CEE5-4BC0-A34F-6FA4121CA691}"/>
</file>

<file path=customXml/itemProps3.xml><?xml version="1.0" encoding="utf-8"?>
<ds:datastoreItem xmlns:ds="http://schemas.openxmlformats.org/officeDocument/2006/customXml" ds:itemID="{754E20CA-0A38-4224-B6D3-EEC66A7924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