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4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1247" autoAdjust="0"/>
  </p:normalViewPr>
  <p:slideViewPr>
    <p:cSldViewPr snapToGrid="0">
      <p:cViewPr>
        <p:scale>
          <a:sx n="66" d="100"/>
          <a:sy n="66" d="100"/>
        </p:scale>
        <p:origin x="219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062415-95AE-27FD-9354-0B279BAC3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1C2E49-3AF3-A307-5F60-E4F73F1D0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033C4F-9FF5-FD11-603A-F740D3FE4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2F851-3817-4EFF-E456-CF9701F0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06024B-2143-B430-4E0D-B838EB829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130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6D0F43-2151-5D6C-3EC8-582C403C4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98AB284-852D-31CB-A364-20F877630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64E622-491E-A196-9628-B3EB00640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3C387-A75E-DD75-B079-4154A734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0C9F4D-F291-CD26-A8A7-BDA4072A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619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00B559-B2CB-A960-591D-2E9745EA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223C17-BB88-FBA1-A58F-970DFD7D4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6742C-02B5-03EF-E411-DC1C8DE6C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33E29-6569-9EEC-7974-8D318EA62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9C7380-FBDD-C246-EE87-5E533E2B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914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DA813A-F734-D6C2-2833-C209BB94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D946C1-99FF-1FEE-73F0-BAB82D79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08A6A-F966-A2C5-E6B8-392411E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BDD6E6-2395-4C69-5C0D-5EDF62E8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7A69F-C65E-C9D4-F46C-27140877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3985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3C7FC-8C2A-D621-CBE4-8DBCE27DC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AF3740-1A64-07C4-9FBB-9F4E4C17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C85D-7ED1-D76A-FB5D-302725EFC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47823C-D828-245A-DF73-D400C5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F3286-B13B-B023-B0F6-4197C08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3820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EE434-38AC-7541-054D-82347B3E4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ABD268-7B23-A572-F174-745E4D41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76E2E-F73B-C10B-A3BD-AFA448880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FD8CDA-708E-7FDD-8AD3-045EB47DB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EF6146-1CE6-7BA3-9194-617AF192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6EED55-68EC-3093-42B4-B59A07E8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2402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B2994-8F08-D93B-A301-5AF24B3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D529A8D-1D16-E412-8B26-DBB41F7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CDDBE2-238E-144D-D759-D4284B63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095758-BD21-CFC3-9043-C46AD844C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157A67D-1DA7-477B-A25E-BF8F48DBE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DA02DF-8DAC-4163-BBBB-FE3AED4C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B15B4-11FD-00FD-013F-474786BF6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A6B47E-79A2-464A-3EF3-7A1497DF9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6469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DE25D-7245-C821-ECF9-D9841DD2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3971B3-75BB-5BC1-0685-CDCF184DD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AE14693-1023-90E9-D3A5-2BEF0A80C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F9E3FDF-FA57-74FE-AE20-A0E654FD7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531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E0ED9-639A-5717-945D-A6FCE750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9675E5-91F3-3C2C-B450-C0E76061D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466828-415D-1C3B-21E6-7D2A588D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0780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C1BCCB-F4F9-32EE-BFF5-CC980560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ADD21C-6408-FACF-7B37-F3FA9F051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AF80A2-563B-067B-A028-85AC25F2D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2BD128E-A3E9-3246-80CB-D554D7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984B19-7483-8BA3-80AB-A418F141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854C0D-3796-FC53-B735-0EF62040B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504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D838C4-ECB3-BFFA-FF4E-03807736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471A86C-DDD2-79CB-28EC-0946C2754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E2A6F6-2B96-8A1C-6F4D-727269AA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D64D79-025A-A6DD-3C95-E1A87D1F8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6A6DA0-666F-2E12-BA64-F770878B2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F08BA-7115-9529-383D-23BEF240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2591605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FDEE6-689C-7A5A-F435-3170F5C7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B1C436-CD65-2E79-3F98-034BB91B6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6CB076-E405-813A-81B6-C58D05C6B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2602A5-A28B-0649-A012-6F00E12463CA}" type="datetimeFigureOut">
              <a:rPr lang="ru-UA" smtClean="0"/>
              <a:t>29.01.2025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35EBA-5021-28CA-FAAA-925180705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48F88D-0553-34B5-F2E5-8B073B1A2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76F01B-CB3C-AC44-B5B8-D1D38AE55F1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1724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Изображение выглядит как размытие, Красочность, Сирень&#10;&#10;Автоматически созданное описание">
            <a:extLst>
              <a:ext uri="{FF2B5EF4-FFF2-40B4-BE49-F238E27FC236}">
                <a16:creationId xmlns:a16="http://schemas.microsoft.com/office/drawing/2014/main" id="{DBFD682B-DD39-784E-9F1C-4A7BC7E15D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60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9735238F-0E81-D10D-5797-0EB98334E1CA}"/>
              </a:ext>
            </a:extLst>
          </p:cNvPr>
          <p:cNvSpPr/>
          <p:nvPr/>
        </p:nvSpPr>
        <p:spPr>
          <a:xfrm>
            <a:off x="2978057" y="715697"/>
            <a:ext cx="6233225" cy="5895557"/>
          </a:xfrm>
          <a:prstGeom prst="roundRect">
            <a:avLst/>
          </a:prstGeom>
          <a:solidFill>
            <a:schemeClr val="lt1">
              <a:alpha val="71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Рисунок 10" descr="Изображение выглядит как мультфильм, рисунок, Человеческое лицо, зарисовка&#10;&#10;Автоматически созданное описание">
            <a:extLst>
              <a:ext uri="{FF2B5EF4-FFF2-40B4-BE49-F238E27FC236}">
                <a16:creationId xmlns:a16="http://schemas.microsoft.com/office/drawing/2014/main" id="{403C3D88-0FB4-31B3-BB44-BAC0005491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058" y="698924"/>
            <a:ext cx="6233225" cy="6233225"/>
          </a:xfrm>
          <a:prstGeom prst="rect">
            <a:avLst/>
          </a:prstGeom>
        </p:spPr>
      </p:pic>
      <p:sp>
        <p:nvSpPr>
          <p:cNvPr id="2" name="Овал 1">
            <a:extLst>
              <a:ext uri="{FF2B5EF4-FFF2-40B4-BE49-F238E27FC236}">
                <a16:creationId xmlns:a16="http://schemas.microsoft.com/office/drawing/2014/main" id="{ED6F4F86-8B38-CA1A-41E9-0B4DED0A3BAE}"/>
              </a:ext>
            </a:extLst>
          </p:cNvPr>
          <p:cNvSpPr/>
          <p:nvPr/>
        </p:nvSpPr>
        <p:spPr>
          <a:xfrm>
            <a:off x="5271757" y="4070834"/>
            <a:ext cx="1610415" cy="1610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2F02E7CE-CB4A-5379-E213-8BF14D60778E}"/>
              </a:ext>
            </a:extLst>
          </p:cNvPr>
          <p:cNvSpPr/>
          <p:nvPr/>
        </p:nvSpPr>
        <p:spPr>
          <a:xfrm>
            <a:off x="5340103" y="4139180"/>
            <a:ext cx="1473724" cy="147372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177E3DC5-8EE6-5ACD-18AE-107E918E4CF2}"/>
              </a:ext>
            </a:extLst>
          </p:cNvPr>
          <p:cNvSpPr/>
          <p:nvPr/>
        </p:nvSpPr>
        <p:spPr>
          <a:xfrm>
            <a:off x="5427891" y="4226968"/>
            <a:ext cx="1298150" cy="12981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18F2D897-A8F7-F1DE-16BF-9EDE6FC52EDC}"/>
              </a:ext>
            </a:extLst>
          </p:cNvPr>
          <p:cNvSpPr/>
          <p:nvPr/>
        </p:nvSpPr>
        <p:spPr>
          <a:xfrm>
            <a:off x="5470899" y="4269976"/>
            <a:ext cx="1212130" cy="121213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68DE4D85-F232-9E2F-4FE3-5D27B5B3A32E}"/>
              </a:ext>
            </a:extLst>
          </p:cNvPr>
          <p:cNvSpPr/>
          <p:nvPr/>
        </p:nvSpPr>
        <p:spPr>
          <a:xfrm>
            <a:off x="4963428" y="3744797"/>
            <a:ext cx="2262486" cy="226248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3184035-4285-1F04-7DF6-91C46B0206C1}"/>
              </a:ext>
            </a:extLst>
          </p:cNvPr>
          <p:cNvSpPr/>
          <p:nvPr/>
        </p:nvSpPr>
        <p:spPr>
          <a:xfrm>
            <a:off x="5265946" y="4047315"/>
            <a:ext cx="1657450" cy="165745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0437CD5-2832-054C-4890-28EB6001BEE8}"/>
              </a:ext>
            </a:extLst>
          </p:cNvPr>
          <p:cNvSpPr/>
          <p:nvPr/>
        </p:nvSpPr>
        <p:spPr>
          <a:xfrm>
            <a:off x="5562977" y="4344346"/>
            <a:ext cx="1063389" cy="106338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46629DAD-8042-844C-D97B-8C6B7D4C6AA0}"/>
              </a:ext>
            </a:extLst>
          </p:cNvPr>
          <p:cNvSpPr/>
          <p:nvPr/>
        </p:nvSpPr>
        <p:spPr>
          <a:xfrm>
            <a:off x="5781074" y="4561115"/>
            <a:ext cx="629852" cy="6298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A392D321-7652-825B-6B96-EC181515D6F2}"/>
              </a:ext>
            </a:extLst>
          </p:cNvPr>
          <p:cNvGrpSpPr/>
          <p:nvPr/>
        </p:nvGrpSpPr>
        <p:grpSpPr>
          <a:xfrm>
            <a:off x="328393" y="5609770"/>
            <a:ext cx="1411507" cy="914400"/>
            <a:chOff x="523908" y="3205524"/>
            <a:chExt cx="1411507" cy="914400"/>
          </a:xfrm>
        </p:grpSpPr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7BA6043F-3534-4119-43FE-E6FDBD407E5A}"/>
                </a:ext>
              </a:extLst>
            </p:cNvPr>
            <p:cNvSpPr/>
            <p:nvPr/>
          </p:nvSpPr>
          <p:spPr>
            <a:xfrm>
              <a:off x="523908" y="3205524"/>
              <a:ext cx="1411507" cy="88174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18" name="Рисунок 17" descr="Воспроизвести со сплошной заливкой">
              <a:extLst>
                <a:ext uri="{FF2B5EF4-FFF2-40B4-BE49-F238E27FC236}">
                  <a16:creationId xmlns:a16="http://schemas.microsoft.com/office/drawing/2014/main" id="{5E01CDC2-C021-C206-57B3-172AB9A04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9158" y="320552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0295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07D29E-A071-414D-9223-3C4A8780CFE6}"/>
</file>

<file path=customXml/itemProps2.xml><?xml version="1.0" encoding="utf-8"?>
<ds:datastoreItem xmlns:ds="http://schemas.openxmlformats.org/officeDocument/2006/customXml" ds:itemID="{9F81AA31-EFA6-4809-8D9D-F8128E5B6C7F}"/>
</file>

<file path=customXml/itemProps3.xml><?xml version="1.0" encoding="utf-8"?>
<ds:datastoreItem xmlns:ds="http://schemas.openxmlformats.org/officeDocument/2006/customXml" ds:itemID="{21A9048D-5A62-4A8E-B7E8-F1CA45ADCC98}"/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Марианна Сита</dc:creator>
  <cp:lastModifiedBy>Администратор</cp:lastModifiedBy>
  <cp:revision>12</cp:revision>
  <dcterms:created xsi:type="dcterms:W3CDTF">2025-01-05T23:57:56Z</dcterms:created>
  <dcterms:modified xsi:type="dcterms:W3CDTF">2025-01-29T15:01:05Z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