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BA171-EAAB-4937-891A-59C36DC71CA1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1287-AA93-4518-8075-27AEAF3784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754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A476C-D0ED-BD49-9D14-DFA807F8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26078F-4400-7F0B-858F-33795B7A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9B2B4-3730-E7FA-3B98-D0E48DC0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ABCE7-B55B-5BE7-88F6-B0DCCA2F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D03CB-5481-7B08-CD19-013A994D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60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8A625-708C-6DBA-4306-2E8E8166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8BFE52-5261-D932-2CC0-5544C014B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0484B-F6C5-C521-9304-7A1CE78F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9B5EE-F26C-10F8-A060-8859DEA6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46850-F3D1-EE6F-84E1-C878A0EC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34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7713CD-A46A-298E-EA8B-BC7F25C89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39634E-A92F-F7E9-8234-A08BB4F91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4B352-BAD8-39D9-5591-5A8CFE2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6B212-6D62-D3D5-9327-ACBB5140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BE4D9-9DE7-D114-3FD1-30E10268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25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842C8-3C47-31F4-1886-9231488B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CFDE4-0AC7-384B-ECD8-6ADBCD40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B71DD-C810-48D5-C773-60FAE1F9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2100E-D80D-E532-A57D-FAE63363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75A40-7813-065B-CFC1-33A3E6B4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9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726DD-10F2-FF2A-DC70-C1D612D5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909DD-185C-810D-5DBD-98FF0322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4A468-693D-290D-3DA7-014C8ED0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FB2D6-C6FE-7EED-2D91-4B74C3AA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C5EEE-6325-65DC-ED0C-99E7859C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325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7B0D5-8887-CB86-1BD0-0C4923F3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D8EDE-7B30-22E9-8983-B2C84973D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C2ACF-4B02-9BBF-C020-9DA04E69B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A5C7A-FDA2-2B94-8872-AF35DAC2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DA037F-92ED-EDA3-7FA6-2491022E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B14DC-9AFF-E98B-2346-DAA85641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1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2C25F-2D29-0272-9376-8705110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2833F-25D4-50EB-FCD8-877894F6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1C7385-FE7C-3FFB-E276-EB8628F5A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9E72FE-95DD-A664-5ADB-71C6A830F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3650B9-2E82-A093-0300-A172A2E1B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D27BF6-6D7D-4AB5-14C5-F55B1BE7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077F9D-B7B4-0E53-AB3C-B3339CBB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BBB27-DF5F-70B7-7E92-A31DDFE2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5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8848D-201C-46FA-2668-D2EF0356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281C7E-C6F4-EDB3-E757-29B51439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42C5F6-0DB7-1583-D15B-1571E233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9EA21F-251E-EBD5-C24A-43508786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68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41EDC-E58B-0238-ED3B-227AEB76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AE0E67-EA0E-FCC8-8346-123AED96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3DE9B-D63E-CF09-A437-3A7DF5F8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58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86FAB-E70A-49E5-2E8D-37F55B3E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03531-885B-1D9F-5136-12BBCDDB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476216-ABCC-B7B4-0376-31B2B3BEE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8C0BDE-82FC-A9CE-A58A-C34A5A3F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F1D586-A2C3-7862-6DD6-6DE5504F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9967EF-DA85-1428-4836-EB55C817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70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4DF95-9849-0FC8-7F73-8BDA111A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6F8680-6DDC-ABA5-AF4D-C9BF35D7B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211CEA-FEF1-9D9C-6A15-3F49FB2A6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45D45-6155-75FA-9749-58DAD494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F9F010-93B0-9DF1-6F5A-AA4ED5A7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883D12-103D-D620-1CC1-C14188C0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2840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B726-1AD2-1FB9-FAB9-F117BD41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8025A-9695-ACAF-EC5E-E73F3DBC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90349-4C1A-8635-6752-BEE6D86FE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37509-7005-23E6-1DEE-46BD70B5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FAC74-0E60-95F4-366C-E68BB8394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45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microsoft.com/office/2007/relationships/hdphoto" Target="../media/hdphoto4.wdp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76796-6A1D-851B-B14C-51515F7E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3C8E77-E774-0894-2051-1EB49E72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0283A-D2C8-CBDA-22AB-338FED8C4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843713" y="2459736"/>
            <a:ext cx="4331069" cy="43310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C765F-EE19-0C2D-108D-6912744C8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7931" y="2949504"/>
            <a:ext cx="4037209" cy="403720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373D2B-A346-AFD9-4FF8-3BD96F0FF29E}"/>
              </a:ext>
            </a:extLst>
          </p:cNvPr>
          <p:cNvSpPr/>
          <p:nvPr/>
        </p:nvSpPr>
        <p:spPr>
          <a:xfrm>
            <a:off x="3348468" y="270801"/>
            <a:ext cx="5041720" cy="153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D39A8C-A2C1-8A61-5867-7025BF07389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4687" y="399273"/>
            <a:ext cx="1277112" cy="127711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0DDE4567-8DCC-BDE9-6B01-2C10E12EFC9D}"/>
              </a:ext>
            </a:extLst>
          </p:cNvPr>
          <p:cNvSpPr/>
          <p:nvPr/>
        </p:nvSpPr>
        <p:spPr>
          <a:xfrm>
            <a:off x="5708626" y="993117"/>
            <a:ext cx="397264" cy="4351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374ED3-B237-46A9-D0AB-861C566B3CBF}"/>
              </a:ext>
            </a:extLst>
          </p:cNvPr>
          <p:cNvSpPr/>
          <p:nvPr/>
        </p:nvSpPr>
        <p:spPr>
          <a:xfrm>
            <a:off x="5576805" y="864883"/>
            <a:ext cx="665789" cy="6706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E06937-BA99-4AB2-F6ED-7BB444F5E0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9482" y="319386"/>
            <a:ext cx="1487423" cy="14874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59384A-D4B3-599C-A9A0-B5F6717E0A51}"/>
              </a:ext>
            </a:extLst>
          </p:cNvPr>
          <p:cNvSpPr txBox="1"/>
          <p:nvPr/>
        </p:nvSpPr>
        <p:spPr>
          <a:xfrm>
            <a:off x="3659228" y="1025218"/>
            <a:ext cx="556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0E388B-32BF-1A7F-4825-C87232FE2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0" b="20908"/>
          <a:stretch/>
        </p:blipFill>
        <p:spPr>
          <a:xfrm rot="20795215">
            <a:off x="3371315" y="4499540"/>
            <a:ext cx="1466645" cy="6872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9FF2827-1FA9-398F-7899-C71E443F12A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49" y="5110478"/>
            <a:ext cx="903639" cy="903639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40E4E04-5E4C-A145-6DF9-7F1871B6E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>
          <a:xfrm rot="863470">
            <a:off x="2896059" y="5564649"/>
            <a:ext cx="1071068" cy="923211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4FCF27-4E6E-5CFB-C5F6-33CCE49E8A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" y="86236"/>
            <a:ext cx="1347767" cy="13477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B7BCA5A-9805-9A5A-3D46-2DF62CC3221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458" r="6151" b="13822"/>
          <a:stretch/>
        </p:blipFill>
        <p:spPr>
          <a:xfrm>
            <a:off x="3096021" y="3864077"/>
            <a:ext cx="1013863" cy="796413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C83EE29-2A29-C724-029A-B1597DE8662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10353" r="4467" b="5329"/>
          <a:stretch/>
        </p:blipFill>
        <p:spPr>
          <a:xfrm>
            <a:off x="3130790" y="3846625"/>
            <a:ext cx="984431" cy="90954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CE20A6-9FB7-CF22-4FA5-52A2B316F72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1" t="21687" r="7695" b="21130"/>
          <a:stretch/>
        </p:blipFill>
        <p:spPr>
          <a:xfrm rot="20811551">
            <a:off x="3447104" y="4561089"/>
            <a:ext cx="1278812" cy="64044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6E4A1-D212-FB05-2CEE-861363A4652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7" t="7115" r="12920" b="10924"/>
          <a:stretch/>
        </p:blipFill>
        <p:spPr>
          <a:xfrm rot="682212">
            <a:off x="3023527" y="5508797"/>
            <a:ext cx="825956" cy="8686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7D55AB7-892F-95BF-67A3-79C3AADCB97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6137" b="8436"/>
          <a:stretch/>
        </p:blipFill>
        <p:spPr>
          <a:xfrm>
            <a:off x="3817016" y="5146098"/>
            <a:ext cx="859225" cy="77860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CB51682-4B04-1102-6532-97DC3EF95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5535" y="2955246"/>
            <a:ext cx="4037208" cy="40372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B57931-7018-F453-1E31-BB82F38A2CD3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6533" y="4519771"/>
            <a:ext cx="1032943" cy="1032943"/>
          </a:xfrm>
          <a:prstGeom prst="rect">
            <a:avLst/>
          </a:prstGeom>
          <a:effectLst>
            <a:glow rad="76200">
              <a:schemeClr val="accent1">
                <a:alpha val="44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42594FB-495A-C8EC-6C55-8B1147B0772F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34424" y="4963956"/>
            <a:ext cx="954524" cy="954524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AE969EA-5E21-15AC-629E-293068A4D85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 r="24746"/>
          <a:stretch/>
        </p:blipFill>
        <p:spPr>
          <a:xfrm rot="3900839">
            <a:off x="6874732" y="5485146"/>
            <a:ext cx="619595" cy="12757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700428-7622-D64F-3691-B8A6D93D380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5444" r="8412" b="7756"/>
          <a:stretch/>
        </p:blipFill>
        <p:spPr>
          <a:xfrm flipH="1">
            <a:off x="6909404" y="4546269"/>
            <a:ext cx="845575" cy="1032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DBFC97-ECD9-2B05-076C-9AFD804A9B7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8316" r="11584" b="8881"/>
          <a:stretch/>
        </p:blipFill>
        <p:spPr>
          <a:xfrm rot="20454616">
            <a:off x="6154681" y="3916522"/>
            <a:ext cx="874455" cy="917342"/>
          </a:xfrm>
          <a:prstGeom prst="rect">
            <a:avLst/>
          </a:prstGeom>
          <a:effectLst>
            <a:glow rad="50800">
              <a:schemeClr val="accent1">
                <a:alpha val="40000"/>
              </a:schemeClr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7F58D2C-2BB8-A8F1-03F7-CE71039E5C11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7988" r="14150" b="10308"/>
          <a:stretch/>
        </p:blipFill>
        <p:spPr>
          <a:xfrm rot="20229630">
            <a:off x="6219887" y="3877711"/>
            <a:ext cx="811691" cy="93663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378CE7F-FC9C-E083-CF24-66B2D4901042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t="6269" r="17246" b="8330"/>
          <a:stretch/>
        </p:blipFill>
        <p:spPr>
          <a:xfrm flipH="1">
            <a:off x="6077719" y="5019076"/>
            <a:ext cx="658200" cy="83615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51CD5AB-6279-EEA9-60CA-73C646C35B2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9690" r="30523" b="6796"/>
          <a:stretch/>
        </p:blipFill>
        <p:spPr>
          <a:xfrm rot="4017459">
            <a:off x="6819526" y="5514666"/>
            <a:ext cx="582807" cy="121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6BE9DA3-DC3B-1CB6-E622-37FCCDA6413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24" y="1181060"/>
            <a:ext cx="4624178" cy="4674170"/>
          </a:xfrm>
          <a:prstGeom prst="rect">
            <a:avLst/>
          </a:prstGeom>
        </p:spPr>
      </p:pic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99731" y="3233789"/>
            <a:ext cx="32385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Аліна Макарова</dc:creator>
  <cp:lastModifiedBy>Алина Макарова</cp:lastModifiedBy>
  <cp:revision>9</cp:revision>
  <dcterms:created xsi:type="dcterms:W3CDTF">2024-11-25T11:12:17Z</dcterms:created>
  <dcterms:modified xsi:type="dcterms:W3CDTF">2024-11-26T20:02:54Z</dcterms:modified>
</cp:coreProperties>
</file>