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100" d="100"/>
          <a:sy n="100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3685" y="2609850"/>
            <a:ext cx="303847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2024-04-25T10:09:00Z</dcterms:created>
  <dcterms:modified xsi:type="dcterms:W3CDTF">2024-11-12T14:16:31Z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