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1524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A1DCC-CD63-4EAC-A8F0-EE6A10AE6E2D}"/>
</file>

<file path=customXml/itemProps2.xml><?xml version="1.0" encoding="utf-8"?>
<ds:datastoreItem xmlns:ds="http://schemas.openxmlformats.org/officeDocument/2006/customXml" ds:itemID="{F11FA03B-7F9E-4C97-817B-C20066F61760}"/>
</file>

<file path=customXml/itemProps3.xml><?xml version="1.0" encoding="utf-8"?>
<ds:datastoreItem xmlns:ds="http://schemas.openxmlformats.org/officeDocument/2006/customXml" ds:itemID="{DAF241BE-8BDD-4402-A434-0D68B93097F7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