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550235" y="351906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B65A72E-5F2F-B7AF-1A1A-4AC537AFF24E}"/>
              </a:ext>
            </a:extLst>
          </p:cNvPr>
          <p:cNvSpPr/>
          <p:nvPr/>
        </p:nvSpPr>
        <p:spPr>
          <a:xfrm>
            <a:off x="550235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AA2D122-0110-78CA-73F6-140B5194F972}"/>
              </a:ext>
            </a:extLst>
          </p:cNvPr>
          <p:cNvSpPr/>
          <p:nvPr/>
        </p:nvSpPr>
        <p:spPr>
          <a:xfrm>
            <a:off x="550235" y="3923390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5227B9-CD38-0EFF-BAB8-94034685AEE2}"/>
              </a:ext>
            </a:extLst>
          </p:cNvPr>
          <p:cNvSpPr/>
          <p:nvPr/>
        </p:nvSpPr>
        <p:spPr>
          <a:xfrm>
            <a:off x="6440653" y="342202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179B053-6F15-5097-8D31-44D80675F5D6}"/>
              </a:ext>
            </a:extLst>
          </p:cNvPr>
          <p:cNvSpPr/>
          <p:nvPr/>
        </p:nvSpPr>
        <p:spPr>
          <a:xfrm>
            <a:off x="3515933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2F80A45-BB12-D1E3-C9E0-906C1AE3D0BB}"/>
              </a:ext>
            </a:extLst>
          </p:cNvPr>
          <p:cNvSpPr/>
          <p:nvPr/>
        </p:nvSpPr>
        <p:spPr>
          <a:xfrm>
            <a:off x="6440653" y="3990244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67066B-F552-7775-FFBC-4E26E83085D6}"/>
              </a:ext>
            </a:extLst>
          </p:cNvPr>
          <p:cNvSpPr/>
          <p:nvPr/>
        </p:nvSpPr>
        <p:spPr>
          <a:xfrm>
            <a:off x="6440653" y="2166223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D2BCF113-BD2C-9897-1CEB-EBACE653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" y="402138"/>
            <a:ext cx="1527629" cy="15276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F314EAF9-2A4E-41BE-5F8E-64D3FC6FA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47674"/>
            <a:ext cx="2244182" cy="147274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поезд, транспорт, Подвижный состав&#10;&#10;Автоматически созданное описание">
            <a:extLst>
              <a:ext uri="{FF2B5EF4-FFF2-40B4-BE49-F238E27FC236}">
                <a16:creationId xmlns:a16="http://schemas.microsoft.com/office/drawing/2014/main" id="{C20C13D4-E092-F8E2-3D01-911E83A06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3" y="2088188"/>
            <a:ext cx="1716019" cy="17160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965B58E6-1B7E-69C4-3E83-E556D0B43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2233416"/>
            <a:ext cx="2244182" cy="147274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C47C6A61-8D02-519E-D08B-2D14044D6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4" y="3927240"/>
            <a:ext cx="1496233" cy="14962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D1946F71-D568-115A-2ED5-3C41AC178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019158"/>
            <a:ext cx="2244182" cy="147274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86768F9-4D7D-277E-37FB-F8193A92A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30" y="2224343"/>
            <a:ext cx="1411514" cy="141151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C5C7C03C-0772-A2F2-69C1-0B013839A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0" y="2233416"/>
            <a:ext cx="2244182" cy="14727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25F5B15D-5EBE-9138-CAD4-3C5729F621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6556">
            <a:off x="6601574" y="157160"/>
            <a:ext cx="1907073" cy="205377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98241CC-1B1D-324E-F8F2-AF428954A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37970"/>
            <a:ext cx="2244182" cy="147274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8EC87B-B7EC-2B91-3D74-9DCD9FC56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91" y="2229766"/>
            <a:ext cx="1432861" cy="1432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812B3FA-09A5-3A81-B34B-0F728FBC9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2261991"/>
            <a:ext cx="2244182" cy="147274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B87F0B-EE9A-46AB-6FD6-E7529E76DD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15" y="3904630"/>
            <a:ext cx="1701800" cy="1701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36E54A72-1952-25CE-B91F-F7DF270D7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086012"/>
            <a:ext cx="2244182" cy="147274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9" y="766716"/>
            <a:ext cx="5342785" cy="5438192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3264" y="3142424"/>
            <a:ext cx="2619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2024-07-21T13:02:50Z</dcterms:created>
  <dcterms:modified xsi:type="dcterms:W3CDTF">2024-07-31T14:38:01Z</dcterms:modified>
</cp:coreProperties>
</file>