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83" r:id="rId2"/>
  </p:sldIdLst>
  <p:sldSz cx="17610138" cy="9906000"/>
  <p:notesSz cx="68580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5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1" autoAdjust="0"/>
    <p:restoredTop sz="94660"/>
  </p:normalViewPr>
  <p:slideViewPr>
    <p:cSldViewPr showGuides="1">
      <p:cViewPr varScale="1">
        <p:scale>
          <a:sx n="75" d="100"/>
          <a:sy n="75" d="100"/>
        </p:scale>
        <p:origin x="180" y="54"/>
      </p:cViewPr>
      <p:guideLst>
        <p:guide orient="horz" pos="2880"/>
        <p:guide pos="55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2F29E-DF13-45AA-AD21-F0506F03E9BC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1238250"/>
            <a:ext cx="594042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67263"/>
            <a:ext cx="54864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52C15-CC96-4190-BDDA-825EA8908D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1238250"/>
            <a:ext cx="5940425" cy="334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52C15-CC96-4190-BDDA-825EA8908D30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762" y="3070863"/>
            <a:ext cx="149686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1522" y="5547362"/>
            <a:ext cx="123270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507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9221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8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507" y="39624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507" y="227838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7447" y="9212582"/>
            <a:ext cx="5635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507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679299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74115">
        <a:defRPr>
          <a:latin typeface="+mn-lt"/>
          <a:ea typeface="+mn-ea"/>
          <a:cs typeface="+mn-cs"/>
        </a:defRPr>
      </a:lvl2pPr>
      <a:lvl3pPr marL="2348230">
        <a:defRPr>
          <a:latin typeface="+mn-lt"/>
          <a:ea typeface="+mn-ea"/>
          <a:cs typeface="+mn-cs"/>
        </a:defRPr>
      </a:lvl3pPr>
      <a:lvl4pPr marL="3521710">
        <a:defRPr>
          <a:latin typeface="+mn-lt"/>
          <a:ea typeface="+mn-ea"/>
          <a:cs typeface="+mn-cs"/>
        </a:defRPr>
      </a:lvl4pPr>
      <a:lvl5pPr marL="4695825">
        <a:defRPr>
          <a:latin typeface="+mn-lt"/>
          <a:ea typeface="+mn-ea"/>
          <a:cs typeface="+mn-cs"/>
        </a:defRPr>
      </a:lvl5pPr>
      <a:lvl6pPr marL="5869940">
        <a:defRPr>
          <a:latin typeface="+mn-lt"/>
          <a:ea typeface="+mn-ea"/>
          <a:cs typeface="+mn-cs"/>
        </a:defRPr>
      </a:lvl6pPr>
      <a:lvl7pPr marL="7044055">
        <a:defRPr>
          <a:latin typeface="+mn-lt"/>
          <a:ea typeface="+mn-ea"/>
          <a:cs typeface="+mn-cs"/>
        </a:defRPr>
      </a:lvl7pPr>
      <a:lvl8pPr marL="8218170">
        <a:defRPr>
          <a:latin typeface="+mn-lt"/>
          <a:ea typeface="+mn-ea"/>
          <a:cs typeface="+mn-cs"/>
        </a:defRPr>
      </a:lvl8pPr>
      <a:lvl9pPr marL="939228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74115">
        <a:defRPr>
          <a:latin typeface="+mn-lt"/>
          <a:ea typeface="+mn-ea"/>
          <a:cs typeface="+mn-cs"/>
        </a:defRPr>
      </a:lvl2pPr>
      <a:lvl3pPr marL="2348230">
        <a:defRPr>
          <a:latin typeface="+mn-lt"/>
          <a:ea typeface="+mn-ea"/>
          <a:cs typeface="+mn-cs"/>
        </a:defRPr>
      </a:lvl3pPr>
      <a:lvl4pPr marL="3521710">
        <a:defRPr>
          <a:latin typeface="+mn-lt"/>
          <a:ea typeface="+mn-ea"/>
          <a:cs typeface="+mn-cs"/>
        </a:defRPr>
      </a:lvl4pPr>
      <a:lvl5pPr marL="4695825">
        <a:defRPr>
          <a:latin typeface="+mn-lt"/>
          <a:ea typeface="+mn-ea"/>
          <a:cs typeface="+mn-cs"/>
        </a:defRPr>
      </a:lvl5pPr>
      <a:lvl6pPr marL="5869940">
        <a:defRPr>
          <a:latin typeface="+mn-lt"/>
          <a:ea typeface="+mn-ea"/>
          <a:cs typeface="+mn-cs"/>
        </a:defRPr>
      </a:lvl6pPr>
      <a:lvl7pPr marL="7044055">
        <a:defRPr>
          <a:latin typeface="+mn-lt"/>
          <a:ea typeface="+mn-ea"/>
          <a:cs typeface="+mn-cs"/>
        </a:defRPr>
      </a:lvl7pPr>
      <a:lvl8pPr marL="8218170">
        <a:defRPr>
          <a:latin typeface="+mn-lt"/>
          <a:ea typeface="+mn-ea"/>
          <a:cs typeface="+mn-cs"/>
        </a:defRPr>
      </a:lvl8pPr>
      <a:lvl9pPr marL="939228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nic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734280" cy="10133965"/>
          </a:xfrm>
          <a:prstGeom prst="rect">
            <a:avLst/>
          </a:prstGeom>
        </p:spPr>
      </p:pic>
      <p:sp>
        <p:nvSpPr>
          <p:cNvPr id="3" name="Прямоугольник: скругленные углы 3">
            <a:hlinkClick r:id="" action="ppaction://noaction"/>
          </p:cNvPr>
          <p:cNvSpPr/>
          <p:nvPr/>
        </p:nvSpPr>
        <p:spPr>
          <a:xfrm>
            <a:off x="643007" y="646555"/>
            <a:ext cx="9076462" cy="8726045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CCBB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egoe Script" panose="030B0504020000000003" pitchFamily="66" charset="0"/>
            </a:endParaRPr>
          </a:p>
        </p:txBody>
      </p:sp>
      <p:pic>
        <p:nvPicPr>
          <p:cNvPr id="3076" name="Picture 4" descr="C:\Users\yanag\OneDrive\Робочий стіл\Picture1.pngPicture1"/>
          <p:cNvPicPr>
            <a:picLocks noChangeAspect="1" noChangeArrowheads="1"/>
          </p:cNvPicPr>
          <p:nvPr/>
        </p:nvPicPr>
        <p:blipFill>
          <a:blip r:embed="rId4"/>
          <a:srcRect l="-2698" r="357" b="-1535"/>
          <a:stretch>
            <a:fillRect/>
          </a:stretch>
        </p:blipFill>
        <p:spPr bwMode="auto">
          <a:xfrm>
            <a:off x="9948069" y="6934200"/>
            <a:ext cx="2412000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4" r="14364"/>
          <a:stretch>
            <a:fillRect/>
          </a:stretch>
        </p:blipFill>
        <p:spPr bwMode="auto">
          <a:xfrm>
            <a:off x="1996467" y="6137794"/>
            <a:ext cx="1420697" cy="272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946" y="6635230"/>
            <a:ext cx="2358445" cy="1508307"/>
          </a:xfrm>
          <a:prstGeom prst="rect">
            <a:avLst/>
          </a:prstGeom>
          <a:noFill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711" y="3761337"/>
            <a:ext cx="2323906" cy="232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" b="831"/>
          <a:stretch>
            <a:fillRect/>
          </a:stretch>
        </p:blipFill>
        <p:spPr bwMode="auto">
          <a:xfrm rot="19440566">
            <a:off x="6797677" y="1192943"/>
            <a:ext cx="931633" cy="192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19" b="95313" l="10000" r="90000">
                        <a14:foregroundMark x1="58370" y1="2188" x2="63587" y2="3750"/>
                        <a14:foregroundMark x1="52826" y1="40938" x2="43913" y2="72031"/>
                        <a14:foregroundMark x1="56848" y1="38594" x2="63696" y2="38594"/>
                        <a14:foregroundMark x1="63696" y1="38594" x2="51957" y2="38750"/>
                        <a14:foregroundMark x1="51957" y1="38750" x2="44891" y2="43281"/>
                        <a14:foregroundMark x1="44891" y1="43281" x2="48913" y2="54531"/>
                        <a14:foregroundMark x1="48913" y1="54531" x2="66087" y2="60313"/>
                        <a14:foregroundMark x1="66087" y1="60313" x2="61087" y2="71406"/>
                        <a14:foregroundMark x1="61087" y1="71406" x2="49022" y2="77031"/>
                        <a14:foregroundMark x1="49022" y1="77031" x2="55000" y2="81563"/>
                        <a14:foregroundMark x1="55000" y1="81563" x2="62391" y2="81406"/>
                        <a14:foregroundMark x1="62391" y1="81406" x2="59022" y2="89219"/>
                        <a14:foregroundMark x1="59022" y1="89219" x2="46630" y2="95313"/>
                        <a14:foregroundMark x1="43696" y1="93750" x2="38152" y2="92656"/>
                        <a14:foregroundMark x1="49674" y1="81094" x2="59674" y2="74688"/>
                        <a14:foregroundMark x1="43478" y1="78750" x2="57065" y2="78281"/>
                        <a14:foregroundMark x1="53587" y1="64219" x2="52174" y2="54844"/>
                        <a14:foregroundMark x1="52174" y1="54844" x2="52174" y2="54844"/>
                        <a14:foregroundMark x1="50870" y1="63750" x2="50652" y2="78906"/>
                        <a14:foregroundMark x1="56848" y1="1719" x2="52065" y2="24219"/>
                        <a14:foregroundMark x1="48696" y1="43281" x2="53370" y2="48594"/>
                        <a14:foregroundMark x1="53370" y1="48594" x2="53370" y2="4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56" r="29121"/>
          <a:stretch>
            <a:fillRect/>
          </a:stretch>
        </p:blipFill>
        <p:spPr bwMode="auto">
          <a:xfrm>
            <a:off x="4160693" y="1210994"/>
            <a:ext cx="1203652" cy="189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69" y="1314635"/>
            <a:ext cx="2807727" cy="240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ject 43"/>
          <p:cNvSpPr/>
          <p:nvPr/>
        </p:nvSpPr>
        <p:spPr>
          <a:xfrm>
            <a:off x="3925965" y="6450859"/>
            <a:ext cx="1634138" cy="18977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669" y="3730615"/>
            <a:ext cx="2178661" cy="232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Драгоценный камень, Бирюз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594E670C-0D2B-BE55-DEB7-8787984F3E4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07" y="3691879"/>
            <a:ext cx="2528373" cy="2528373"/>
          </a:xfrm>
          <a:prstGeom prst="rect">
            <a:avLst/>
          </a:prstGeom>
        </p:spPr>
      </p:pic>
      <p:pic>
        <p:nvPicPr>
          <p:cNvPr id="3091" name="Picture 309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055806" y="1981088"/>
            <a:ext cx="5400675" cy="5400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337 0.08558 L -5.31867E-7 -1.53846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3" y="-4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89 0.07821 L 1.89038E-6 -3.58974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-3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81 0.31682 L 4.21798E-6 4.87179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5" y="-158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55 0.59006 L -2.24826E-6 1.79487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7" y="-29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9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55 0.59583 L -8.18534E-7 1.28205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2" y="-2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77 0.32724 L 1.06824E-6 -5.12821E-7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90" y="-16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716 0.59952 L -3.76454E-6 3.07692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8" y="-299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91 0.07724 L 1.09168E-6 4.87179E-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6" y="-38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54 0.30609 L -4.85261E-6 -2.5641E-7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7" y="-15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5EA315-F91B-47DA-B5B4-905567BAA461}"/>
</file>

<file path=customXml/itemProps2.xml><?xml version="1.0" encoding="utf-8"?>
<ds:datastoreItem xmlns:ds="http://schemas.openxmlformats.org/officeDocument/2006/customXml" ds:itemID="{46F33AB6-C689-49F1-BF00-674EAF5872ED}"/>
</file>

<file path=customXml/itemProps3.xml><?xml version="1.0" encoding="utf-8"?>
<ds:datastoreItem xmlns:ds="http://schemas.openxmlformats.org/officeDocument/2006/customXml" ds:itemID="{D1F5064A-E365-4CCA-861E-4FFFF1F2283E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Произвольный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Calibri</vt:lpstr>
      <vt:lpstr>Segoe Script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LoGo логопедический кабинет</dc:creator>
  <cp:lastModifiedBy>Администратор</cp:lastModifiedBy>
  <cp:revision>45</cp:revision>
  <dcterms:created xsi:type="dcterms:W3CDTF">2020-09-26T06:24:00Z</dcterms:created>
  <dcterms:modified xsi:type="dcterms:W3CDTF">2024-12-24T13:20:25Z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2020-08-19T03:00:00Z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2020-09-26T03:00:00Z</vt:filetime>
  </property>
  <property fmtid="{D5CDD505-2E9C-101B-9397-08002B2CF9AE}" pid="5" name="ICV">
    <vt:lpwstr>2C1F6289AEBD43F3BF908950A7182E97_12</vt:lpwstr>
  </property>
  <property fmtid="{D5CDD505-2E9C-101B-9397-08002B2CF9AE}" pid="6" name="KSOProductBuildVer">
    <vt:lpwstr>1033-12.2.0.17119</vt:lpwstr>
  </property>
  <property fmtid="{D5CDD505-2E9C-101B-9397-08002B2CF9AE}" pid="7" name="ContentTypeId">
    <vt:lpwstr>0x010100F36324872565BB459892B1B9D623CC6C</vt:lpwstr>
  </property>
</Properties>
</file>