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12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7474A-AE21-4B5F-88B2-A84F033162FA}" type="datetimeFigureOut">
              <a:rPr lang="ru-UA" smtClean="0"/>
              <a:t>28.10.2024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1C951-ACEF-4A90-A131-78351A43421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03436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C951-ACEF-4A90-A131-78351A434213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840118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46" y="0"/>
            <a:ext cx="12202346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9" y="2484207"/>
            <a:ext cx="4779937" cy="4779937"/>
          </a:xfrm>
          <a:prstGeom prst="rect">
            <a:avLst/>
          </a:prstGeom>
        </p:spPr>
      </p:pic>
      <p:sp>
        <p:nvSpPr>
          <p:cNvPr id="7" name="Блок-схема: вузол 6"/>
          <p:cNvSpPr/>
          <p:nvPr/>
        </p:nvSpPr>
        <p:spPr>
          <a:xfrm>
            <a:off x="1862542" y="3112792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30" t="1" r="-1695" b="-3962"/>
          <a:stretch>
            <a:fillRect/>
          </a:stretch>
        </p:blipFill>
        <p:spPr>
          <a:xfrm>
            <a:off x="1937625" y="3287233"/>
            <a:ext cx="1345282" cy="12689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7607" y="3126051"/>
            <a:ext cx="3870648" cy="3870648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6744077" y="3923107"/>
            <a:ext cx="1522656" cy="146652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2" r="-762"/>
          <a:stretch>
            <a:fillRect/>
          </a:stretch>
        </p:blipFill>
        <p:spPr>
          <a:xfrm>
            <a:off x="6961419" y="4238720"/>
            <a:ext cx="1202881" cy="90566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553" y="1160723"/>
            <a:ext cx="4023864" cy="402386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326" y="3901467"/>
            <a:ext cx="3207103" cy="3207103"/>
          </a:xfrm>
          <a:prstGeom prst="rect">
            <a:avLst/>
          </a:prstGeom>
        </p:spPr>
      </p:pic>
      <p:sp>
        <p:nvSpPr>
          <p:cNvPr id="4" name="Блок-схема: вузол 3"/>
          <p:cNvSpPr/>
          <p:nvPr/>
        </p:nvSpPr>
        <p:spPr>
          <a:xfrm>
            <a:off x="4094782" y="4454923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8" r="17188"/>
          <a:stretch>
            <a:fillRect/>
          </a:stretch>
        </p:blipFill>
        <p:spPr>
          <a:xfrm>
            <a:off x="4355757" y="4431715"/>
            <a:ext cx="1024038" cy="1564754"/>
          </a:xfrm>
          <a:prstGeom prst="rect">
            <a:avLst/>
          </a:prstGeom>
        </p:spPr>
      </p:pic>
      <p:sp>
        <p:nvSpPr>
          <p:cNvPr id="6" name="Блок-схема: вузол 5"/>
          <p:cNvSpPr/>
          <p:nvPr/>
        </p:nvSpPr>
        <p:spPr>
          <a:xfrm>
            <a:off x="4613047" y="1821191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5671" r="12556" b="8813"/>
          <a:stretch>
            <a:fillRect/>
          </a:stretch>
        </p:blipFill>
        <p:spPr>
          <a:xfrm flipH="1">
            <a:off x="4854031" y="1915047"/>
            <a:ext cx="1034907" cy="119277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60127">
            <a:off x="485098" y="427274"/>
            <a:ext cx="2695161" cy="269516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2907" y="1458167"/>
            <a:ext cx="3870648" cy="3563117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97670" y="2566035"/>
            <a:ext cx="2828925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63 -0.01736 L 0.03763 -0.01713 C 0.03841 -0.02084 0.03867 -0.02454 0.03997 -0.02755 C 0.04102 -0.02963 0.04284 -0.02986 0.04414 -0.03149 C 0.04505 -0.03264 0.04557 -0.03449 0.04662 -0.03519 C 0.04792 -0.03658 0.05625 -0.04005 0.05729 -0.04051 C 0.0651 -0.04422 0.05938 -0.04213 0.06641 -0.04445 C 0.06719 -0.04537 0.06797 -0.04676 0.06888 -0.04699 C 0.06979 -0.04699 0.07057 -0.04607 0.07135 -0.04561 C 0.07279 -0.04491 0.07396 -0.04352 0.07552 -0.04306 C 0.09414 -0.03959 0.11276 -0.03588 0.13151 -0.03403 C 0.17865 -0.0294 0.14037 -0.03287 0.24688 -0.03149 C 0.25534 -0.02986 0.2625 -0.02848 0.27083 -0.02755 C 0.28099 -0.02616 0.28841 -0.02593 0.29883 -0.025 C 0.33594 -0.01922 0.32018 -0.02084 0.34583 -0.01852 C 0.38047 -0.00996 0.34297 -0.01829 0.3763 -0.01343 C 0.38568 -0.01204 0.39492 -0.00996 0.4043 -0.00834 C 0.40846 -0.00741 0.4125 -0.00625 0.41667 -0.00556 C 0.42044 -0.0051 0.42435 -0.00486 0.42826 -0.0044 C 0.43646 -0.00209 0.44518 -0.00255 0.453 0.00208 L 0.48346 0.02037 C 0.48503 0.02106 0.48672 0.02199 0.48841 0.02268 C 0.49063 0.02407 0.49271 0.02569 0.49492 0.02662 C 0.49792 0.02824 0.50104 0.02916 0.50404 0.03055 C 0.51237 0.03495 0.52122 0.04282 0.52878 0.04884 L 0.53867 0.05648 C 0.54609 0.06226 0.55912 0.07222 0.56497 0.07847 C 0.57552 0.08935 0.57943 0.09189 0.58724 0.10439 C 0.58906 0.10717 0.59076 0.10995 0.59219 0.11342 C 0.59544 0.1206 0.59909 0.12731 0.6013 0.13541 L 0.60951 0.16643 C 0.60977 0.17083 0.61042 0.175 0.61029 0.17939 C 0.61016 0.19375 0.60964 0.20787 0.60872 0.22199 C 0.60807 0.23194 0.60482 0.24676 0.60208 0.25555 C 0.5987 0.26666 0.59753 0.2662 0.59219 0.275 C 0.59023 0.27847 0.5888 0.28287 0.58646 0.28541 C 0.5707 0.3037 0.56081 0.30833 0.54193 0.31898 C 0.53815 0.32129 0.53425 0.32361 0.53047 0.32546 C 0.5263 0.32754 0.52214 0.3287 0.5181 0.33055 C 0.5 0.33865 0.50964 0.33634 0.49492 0.33842 C 0.48815 0.33796 0.48125 0.33657 0.47435 0.33703 C 0.46471 0.33796 0.45039 0.34398 0.44063 0.34768 C 0.43034 0.34722 0.38633 0.34838 0.36641 0.34375 C 0.36003 0.34213 0.35378 0.33889 0.3474 0.33703 C 0.3332 0.33287 0.31875 0.33078 0.30456 0.32546 C 0.26445 0.31064 0.30885 0.32685 0.27162 0.31389 C 0.26693 0.31226 0.26237 0.31018 0.25755 0.30879 C 0.253 0.30717 0.24818 0.30648 0.24362 0.30486 C 0.23867 0.30301 0.20469 0.28773 0.19662 0.28541 C 0.17044 0.27801 0.19453 0.28541 0.1694 0.27615 C 0.15247 0.27037 0.15651 0.27245 0.14063 0.26713 C 0.12083 0.26111 0.13724 0.26551 0.11836 0.26088 C 0.10482 0.26134 0.0905 0.25671 0.078 0.26597 C 0.07669 0.26689 0.07578 0.26875 0.07461 0.2699 C 0.07122 0.27338 0.07122 0.27152 0.0681 0.27615 C 0.06706 0.27777 0.06641 0.27963 0.06563 0.28148 C 0.06497 0.28287 0.06393 0.28541 0.06393 0.28564 L 0.06393 0.28541 " pathEditMode="relative" rAng="0" ptsTypes="AA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33" y="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94 0.28542 L 0.06394 0.28565 C 0.0642 0.27847 0.06433 0.2713 0.06472 0.26435 C 0.06524 0.25347 0.06589 0.25486 0.06719 0.24306 C 0.06914 0.22454 0.0668 0.24028 0.06875 0.22315 C 0.06927 0.21922 0.06993 0.21528 0.07045 0.21134 C 0.07084 0.20556 0.07266 0.1794 0.07292 0.17824 L 0.07539 0.16759 C 0.0767 0.14699 0.07552 0.15857 0.07956 0.13287 C 0.07956 0.1331 0.08282 0.11181 0.08282 0.11204 C 0.09089 0.08148 0.08451 0.10371 0.09102 0.08403 C 0.09388 0.07547 0.09336 0.07523 0.09688 0.06667 C 0.09805 0.06366 0.09948 0.06042 0.10092 0.05764 C 0.10313 0.05301 0.10534 0.04861 0.10756 0.04422 C 0.1086 0.04213 0.10951 0.03935 0.11081 0.03773 C 0.11485 0.03218 0.11654 0.03033 0.11993 0.02431 C 0.1211 0.02222 0.12201 0.01991 0.12318 0.01783 C 0.12422 0.01574 0.12552 0.01412 0.12644 0.01227 C 0.12761 0.01019 0.12865 0.00787 0.12982 0.00579 C 0.13243 0.00116 0.13555 -0.00278 0.13802 -0.00764 C 0.13946 -0.01018 0.14063 -0.01296 0.14219 -0.01551 C 0.14362 -0.01782 0.14948 -0.02477 0.15118 -0.02592 C 0.15495 -0.02916 0.1586 -0.03264 0.16276 -0.03403 C 0.1655 -0.03472 0.16823 -0.03588 0.17097 -0.0368 C 0.17331 -0.03727 0.18308 -0.03912 0.18503 -0.03912 C 0.1905 -0.03889 0.19597 -0.03889 0.20144 -0.03796 C 0.2043 -0.0375 0.20977 -0.03541 0.20977 -0.03518 C 0.21198 -0.03264 0.21459 -0.03078 0.21628 -0.02754 C 0.22045 -0.01921 0.21954 -0.02176 0.22292 -0.01157 C 0.22383 -0.00879 0.22435 -0.00602 0.22539 -0.0037 C 0.22657 -0.00069 0.22813 0.00185 0.22956 0.0044 C 0.23008 0.00741 0.23047 0.01065 0.23112 0.01366 C 0.2319 0.0169 0.23295 0.01991 0.2336 0.02292 C 0.23438 0.02662 0.23464 0.03009 0.23529 0.03357 C 0.24063 0.0625 0.23529 0.0294 0.23946 0.05602 C 0.23907 0.08912 0.23946 0.12246 0.23855 0.15556 C 0.23842 0.16134 0.23672 0.1669 0.23607 0.17269 C 0.23581 0.1757 0.2349 0.19792 0.23451 0.20209 C 0.23334 0.21042 0.23151 0.21852 0.23034 0.22732 C 0.22318 0.2794 0.23386 0.20255 0.22709 0.24954 C 0.22435 0.26829 0.22448 0.2713 0.22123 0.28681 C 0.21901 0.29769 0.21862 0.29769 0.2155 0.3081 C 0.21485 0.31227 0.21302 0.32616 0.21224 0.33079 C 0.21146 0.33426 0.21042 0.3375 0.20977 0.34121 C 0.20886 0.3456 0.20821 0.35023 0.2073 0.3544 C 0.19974 0.39051 0.20769 0.34861 0.20144 0.38218 C 0.20118 0.38658 0.20092 0.39121 0.20065 0.3956 C 0.20039 0.39908 0.2 0.40255 0.19987 0.40602 C 0.19844 0.4294 0.19974 0.41435 0.19818 0.42986 C 0.19831 0.43241 0.19779 0.45324 0.19987 0.46181 C 0.20026 0.46366 0.20092 0.46528 0.20144 0.46713 L 0.20144 0.46736 " pathEditMode="relative" rAng="0" ptsTypes="AAAAAAAAAAAAAAAAAAAAAAAAAAAAAAAAAAAAAAAAAAAAAAAAAAAA">
                                      <p:cBhvr>
                                        <p:cTn id="2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76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143 0.46736 L 0.20143 0.46759 C 0.18255 0.3662 0.19101 0.40671 0.17096 0.31574 C 0.16549 0.29074 0.15442 0.24097 0.15442 0.2412 C 0.14856 0.18032 0.14231 0.15416 0.15364 0.0905 C 0.15924 0.05972 0.16445 0.02592 0.17838 0.00277 C 0.20898 -0.04792 0.26757 -0.04792 0.30534 -0.05579 C 0.38815 -0.05209 0.38255 -0.0588 0.45612 -0.03496 C 0.47682 -0.02848 0.49817 -0.02362 0.51797 -0.01135 C 0.56849 0.01944 0.61679 0.05833 0.66627 0.09328 C 0.67539 0.1412 0.6927 0.18703 0.69349 0.23703 C 0.69518 0.35439 0.672 0.49305 0.59948 0.5537 C 0.55234 0.59328 0.49622 0.59652 0.44453 0.61805 C 0.33099 0.59305 0.23685 0.6155 0.16679 0.42939 C 0.14336 0.36712 0.15534 0.28541 0.14948 0.21342 C 0.16588 0.15069 0.17552 0.03935 0.23776 0.03703 C 0.25468 0.03611 0.26575 0.06736 0.27981 0.08263 L 0.28385 0.12708 L 0.28385 0.12731 " pathEditMode="relative" rAng="0" ptsTypes="AAAAAAAAAAAAAAAAAAA">
                                      <p:cBhvr>
                                        <p:cTn id="36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88" y="-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388 0.15509 L 0.29388 0.15509 C 0.2944 0.15139 0.29505 0.14745 0.29557 0.14398 C 0.29583 0.14166 0.29583 0.13981 0.29635 0.13796 C 0.29753 0.13287 0.29935 0.12824 0.30052 0.12314 C 0.30156 0.11851 0.30247 0.11342 0.30378 0.10879 C 0.3043 0.10648 0.30495 0.10463 0.30547 0.10254 C 0.30664 0.09768 0.30781 0.09282 0.30872 0.08796 C 0.31029 0.08009 0.31029 0.07847 0.31289 0.07083 C 0.31849 0.05463 0.31354 0.07014 0.32031 0.05532 C 0.32122 0.05301 0.32175 0.05 0.32279 0.04791 C 0.3237 0.04583 0.32852 0.03564 0.33099 0.03333 C 0.33307 0.03125 0.33542 0.03009 0.33763 0.02847 C 0.34167 0.02245 0.34362 0.01921 0.34831 0.01365 C 0.35651 0.00439 0.34987 0.01342 0.35898 0.00416 C 0.36081 0.00231 0.36211 -0.00024 0.36393 -0.00209 C 0.36576 -0.00348 0.36784 -0.00417 0.36966 -0.00556 C 0.38802 -0.01829 0.35898 3.7037E-6 0.39115 -0.01899 C 0.39662 -0.02223 0.39818 -0.02408 0.4043 -0.02639 C 0.40729 -0.02709 0.41042 -0.02732 0.41341 -0.02871 C 0.41706 -0.02986 0.42044 -0.03241 0.42409 -0.03357 C 0.42878 -0.03496 0.43346 -0.03496 0.43815 -0.03588 C 0.44167 -0.03681 0.44531 -0.03774 0.44883 -0.03843 C 0.453 -0.03912 0.46328 -0.04051 0.46693 -0.04051 C 0.47526 -0.04051 0.48346 -0.04051 0.49167 -0.03959 C 0.50599 -0.03797 0.5069 -0.03519 0.52057 -0.02986 C 0.52435 -0.02848 0.52826 -0.02755 0.53216 -0.02639 C 0.5362 -0.02477 0.54037 -0.02292 0.54453 -0.02153 C 0.56055 -0.01551 0.56133 -0.01667 0.57904 -0.00672 C 0.58333 -0.0044 0.58919 -0.00139 0.5931 0.00162 C 0.59675 0.00463 0.60026 0.0081 0.60378 0.01134 C 0.60664 0.01412 0.60951 0.01666 0.61211 0.0199 C 0.61471 0.02338 0.61784 0.02963 0.61953 0.03449 C 0.62044 0.03726 0.62122 0.04004 0.62201 0.04305 C 0.6237 0.0493 0.62591 0.05833 0.62695 0.06504 C 0.62826 0.07338 0.63021 0.09027 0.63021 0.09051 C 0.63216 0.12801 0.63151 0.10949 0.63021 0.17801 C 0.63008 0.18217 0.62982 0.18611 0.62943 0.19004 C 0.62747 0.20509 0.62396 0.21689 0.62031 0.23125 C 0.61914 0.23588 0.61849 0.24051 0.61706 0.2449 C 0.61029 0.26458 0.6138 0.25509 0.603 0.28125 C 0.60169 0.28449 0.60065 0.28819 0.59883 0.29097 C 0.59336 0.3 0.59167 0.30324 0.58568 0.31157 C 0.58359 0.31458 0.58138 0.31759 0.57904 0.32014 C 0.57266 0.32708 0.57044 0.32708 0.56263 0.33217 C 0.55898 0.33449 0.55547 0.33726 0.55182 0.33981 C 0.54271 0.34537 0.53659 0.34861 0.52721 0.35301 C 0.52331 0.35463 0.51953 0.35648 0.51563 0.35787 C 0.51146 0.35902 0.49115 0.36435 0.48763 0.36504 C 0.47826 0.36689 0.46901 0.36921 0.45951 0.3699 C 0.44063 0.37152 0.44961 0.3706 0.43242 0.37268 L 0.378 0.36875 C 0.37461 0.36851 0.37122 0.36759 0.3681 0.36643 C 0.36029 0.36273 0.35195 0.36041 0.34505 0.35416 C 0.33724 0.34745 0.32891 0.34189 0.32188 0.33356 C 0.31589 0.32639 0.30898 0.32037 0.30378 0.31157 C 0.29818 0.30254 0.29349 0.2956 0.28893 0.28495 C 0.28646 0.27893 0.27826 0.25532 0.27656 0.24838 C 0.27539 0.24375 0.27487 0.23865 0.27409 0.23402 C 0.27266 0.20717 0.27253 0.21018 0.27409 0.17176 C 0.27435 0.16736 0.27474 0.16296 0.27578 0.15856 C 0.27773 0.15092 0.28542 0.12639 0.28971 0.11597 C 0.29154 0.11157 0.29336 0.1074 0.29557 0.1037 C 0.29935 0.09722 0.30573 0.08958 0.31042 0.08426 C 0.31354 0.08101 0.3168 0.07754 0.32031 0.07453 C 0.32787 0.06828 0.33333 0.06574 0.34167 0.06273 C 0.34492 0.06111 0.34818 0.05949 0.35156 0.05902 C 0.35977 0.05717 0.3763 0.05648 0.3763 0.05671 C 0.39362 0.05833 0.42135 0.05694 0.43893 0.07083 C 0.44193 0.07338 0.44518 0.07523 0.44805 0.07847 C 0.45208 0.08264 0.45664 0.0868 0.45951 0.09282 C 0.46094 0.0956 0.46263 0.09814 0.46367 0.10139 C 0.46484 0.10439 0.46523 0.10787 0.46615 0.11111 C 0.47096 0.1287 0.47201 0.12893 0.47526 0.15139 L 0.48021 0.18518 C 0.47982 0.20833 0.4806 0.24213 0.47682 0.26666 C 0.4763 0.27037 0.47565 0.27407 0.47526 0.27754 C 0.47448 0.28402 0.47448 0.29074 0.47357 0.29699 C 0.47279 0.30324 0.47266 0.3037 0.47188 0.31041 C 0.47162 0.31296 0.47162 0.3162 0.47109 0.31875 C 0.46927 0.32986 0.4694 0.32106 0.4694 0.32731 L 0.4694 0.32754 " pathEditMode="relative" rAng="0" ptsTypes="AAAAAAAAAAAAAAAAAAAAAAAAAAAAAAAAAAAAAAAAAAAAAAAAAAAAAAAAAAAAAAAAAAAAAAAAAAAAAAAAAA">
                                      <p:cBhvr>
                                        <p:cTn id="51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20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4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3EE7C23-DE6B-4014-9E25-B7C50567DC2B}"/>
</file>

<file path=customXml/itemProps2.xml><?xml version="1.0" encoding="utf-8"?>
<ds:datastoreItem xmlns:ds="http://schemas.openxmlformats.org/officeDocument/2006/customXml" ds:itemID="{E56B03A6-D01C-451F-A210-C4658ECBE7C1}"/>
</file>

<file path=customXml/itemProps3.xml><?xml version="1.0" encoding="utf-8"?>
<ds:datastoreItem xmlns:ds="http://schemas.openxmlformats.org/officeDocument/2006/customXml" ds:itemID="{56ABC3E2-FB41-4B5E-B73B-E05C5DF9273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21</cp:revision>
  <dcterms:created xsi:type="dcterms:W3CDTF">2024-04-13T10:22:00Z</dcterms:created>
  <dcterms:modified xsi:type="dcterms:W3CDTF">2024-10-28T12:13:26Z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B21B75C613C84107B0D48354C2CEC108_12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