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Comic Sans MS" panose="030F0702030302020204" pitchFamily="66" charset="0"/>
              </a:rPr>
              <a:t>Старт</a:t>
            </a:r>
          </a:p>
          <a:p>
            <a:pPr algn="ctr"/>
            <a:r>
              <a:rPr lang="uk-UA" dirty="0">
                <a:latin typeface="Comic Sans MS" panose="030F0702030302020204" pitchFamily="66" charset="0"/>
              </a:rPr>
              <a:t>Стоп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42" y="2127965"/>
            <a:ext cx="39433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2D05BD-F99F-4083-BC6C-D98ED82CA50C}"/>
</file>

<file path=customXml/itemProps2.xml><?xml version="1.0" encoding="utf-8"?>
<ds:datastoreItem xmlns:ds="http://schemas.openxmlformats.org/officeDocument/2006/customXml" ds:itemID="{1F6E4A44-7824-4F0D-AB23-F691A7261710}"/>
</file>

<file path=customXml/itemProps3.xml><?xml version="1.0" encoding="utf-8"?>
<ds:datastoreItem xmlns:ds="http://schemas.openxmlformats.org/officeDocument/2006/customXml" ds:itemID="{386D7BD2-7EF5-4386-AEC3-D988B1FBD0A3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4</cp:revision>
  <dcterms:created xsi:type="dcterms:W3CDTF">2024-04-23T06:56:41Z</dcterms:created>
  <dcterms:modified xsi:type="dcterms:W3CDTF">2025-01-02T15:20:29Z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