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2370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85140" y="463525"/>
            <a:ext cx="4233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пальці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було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BF29CA4-32F3-8084-1FAB-29283EDD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1230490" y="543894"/>
            <a:ext cx="64716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Проходила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8" y="1790704"/>
            <a:ext cx="4461675" cy="44616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30" y="4021541"/>
            <a:ext cx="905172" cy="90762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1494064" y="751423"/>
            <a:ext cx="6192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дуже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засмутилася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09856" y="1540743"/>
            <a:ext cx="2638686" cy="26386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32CC49E-CA5B-0090-49DB-52452848E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46650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418553" y="415103"/>
            <a:ext cx="61622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бачить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стрибає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5243660"/>
            <a:ext cx="879185" cy="88156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1" y="1728851"/>
            <a:ext cx="4497205" cy="449720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B705491-5ADA-D2EC-D24D-4F0E77A62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4098" y="4630356"/>
            <a:ext cx="1633178" cy="16315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EA6E2B0-BA6E-15B5-EF1F-DC8F4EA34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89471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661256" y="455035"/>
            <a:ext cx="77203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Підійшла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ближче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забрала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принесла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9" name="Рисунок 6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423ED02A-9132-5D16-3AE8-2A69219B5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5" y="5305853"/>
            <a:ext cx="879185" cy="88156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CDCC21F-F096-933C-FEBB-F80FE94ED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1806390"/>
            <a:ext cx="4497205" cy="4497205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7C7D4AE-4839-0F78-D27A-E9D380311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1762" y="4723803"/>
            <a:ext cx="1633178" cy="163154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2517C9E-C1CC-EABD-4B42-9881B71AA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74" y="2877778"/>
            <a:ext cx="1633178" cy="163154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DE777621-F738-B9AF-EB48-66460EF35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92" y="3150404"/>
            <a:ext cx="879185" cy="88156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E7AC70-2A9F-847A-10A0-1329B7D4A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D80A28F-1256-3ACB-2C7C-5781A534561B}"/>
              </a:ext>
            </a:extLst>
          </p:cNvPr>
          <p:cNvSpPr/>
          <p:nvPr/>
        </p:nvSpPr>
        <p:spPr>
          <a:xfrm>
            <a:off x="1414130" y="455035"/>
            <a:ext cx="62295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пригостила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синицю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шматком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піци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9" name="Рисунок 8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F6EA7B4A-C40F-98ED-9CB4-75CDBCDF0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0" y="1806390"/>
            <a:ext cx="4497205" cy="4497205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CABD4D17-281C-A8D5-DA2C-01034EC70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51" y="2877778"/>
            <a:ext cx="1633178" cy="163154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F1A6DAA-A79C-9508-FF65-8544757A6F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75" y="3886447"/>
            <a:ext cx="1162063" cy="117780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58914" y="376069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975118" y="744736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2B463E3-F380-6A29-422E-D681026E8828}"/>
              </a:ext>
            </a:extLst>
          </p:cNvPr>
          <p:cNvGrpSpPr/>
          <p:nvPr/>
        </p:nvGrpSpPr>
        <p:grpSpPr>
          <a:xfrm>
            <a:off x="3340228" y="755485"/>
            <a:ext cx="2351612" cy="1631448"/>
            <a:chOff x="-9935873" y="6252379"/>
            <a:chExt cx="8499943" cy="5896900"/>
          </a:xfrm>
        </p:grpSpPr>
        <p:pic>
          <p:nvPicPr>
            <p:cNvPr id="44" name="Рисунок 43" descr="Изображение выглядит как растение, дерево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D516899A-637F-4CBE-5D86-EF206E25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6759" r="30223" b="11064"/>
            <a:stretch/>
          </p:blipFill>
          <p:spPr>
            <a:xfrm>
              <a:off x="-9425323" y="6252379"/>
              <a:ext cx="7989393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Рисунок 4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FBBD62B9-A3E4-6163-D4D6-C4457E1F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72494" y="11131037"/>
              <a:ext cx="879185" cy="88156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AE3E0AE-689E-CCCF-7527-3123595D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5873" y="7616228"/>
              <a:ext cx="4497205" cy="4497205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13015FAB-0BA6-5746-8BD4-85A49976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366214" y="10517733"/>
              <a:ext cx="1633178" cy="163154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4E60D30-246B-A9E0-1125-66E3C1F10B06}"/>
              </a:ext>
            </a:extLst>
          </p:cNvPr>
          <p:cNvGrpSpPr/>
          <p:nvPr/>
        </p:nvGrpSpPr>
        <p:grpSpPr>
          <a:xfrm>
            <a:off x="5657060" y="709243"/>
            <a:ext cx="2391144" cy="1661247"/>
            <a:chOff x="13403106" y="10913343"/>
            <a:chExt cx="6781775" cy="4711636"/>
          </a:xfrm>
        </p:grpSpPr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9E8FF54-2170-D89F-D819-1340FEAB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3106" y="11163304"/>
              <a:ext cx="4461675" cy="4461675"/>
            </a:xfrm>
            <a:prstGeom prst="rect">
              <a:avLst/>
            </a:prstGeom>
          </p:spPr>
        </p:pic>
        <p:pic>
          <p:nvPicPr>
            <p:cNvPr id="64" name="Рисунок 63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60A6C1E6-3C7E-3D7A-59CB-037859E9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7734" y="10913343"/>
              <a:ext cx="2638686" cy="2638686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B03D471-A9B2-6F86-0DCC-ABAE2372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5696" y="14616260"/>
              <a:ext cx="879185" cy="88156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C46808-FCE2-D000-A757-741D3C2C06DB}"/>
              </a:ext>
            </a:extLst>
          </p:cNvPr>
          <p:cNvGrpSpPr/>
          <p:nvPr/>
        </p:nvGrpSpPr>
        <p:grpSpPr>
          <a:xfrm>
            <a:off x="1226433" y="2599173"/>
            <a:ext cx="3202204" cy="3130400"/>
            <a:chOff x="4141810" y="-467820"/>
            <a:chExt cx="4600359" cy="4497205"/>
          </a:xfrm>
        </p:grpSpPr>
        <p:pic>
          <p:nvPicPr>
            <p:cNvPr id="78" name="Рисунок 7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1B93BB0-A2F1-7F56-411B-3DD9B48B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810" y="-467820"/>
              <a:ext cx="4497205" cy="4497205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F98E9A22-3B26-00FD-B5F7-67811BE0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91" y="603568"/>
              <a:ext cx="1633178" cy="1631546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3DC51071-9DCF-51A5-8648-203AC64F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009" y="876194"/>
              <a:ext cx="879185" cy="881564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A6FD0FC-D1DC-3071-0479-AC6F83DB75BE}"/>
              </a:ext>
            </a:extLst>
          </p:cNvPr>
          <p:cNvGrpSpPr/>
          <p:nvPr/>
        </p:nvGrpSpPr>
        <p:grpSpPr>
          <a:xfrm>
            <a:off x="4038969" y="2511523"/>
            <a:ext cx="3290738" cy="3216950"/>
            <a:chOff x="357770" y="1958790"/>
            <a:chExt cx="4600359" cy="4497205"/>
          </a:xfrm>
        </p:grpSpPr>
        <p:pic>
          <p:nvPicPr>
            <p:cNvPr id="94" name="Рисунок 9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1D6F343C-6873-E739-19D8-CFA7322A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0" y="1958790"/>
              <a:ext cx="4497205" cy="4497205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9650D5A-38B5-F15C-06B1-8D8F21F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951" y="3030178"/>
              <a:ext cx="1633178" cy="1631546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рисунок, искусство, картин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59B5EA4-1747-F7BF-97F3-13859C8F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70" y="3245711"/>
              <a:ext cx="1162064" cy="117780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7" y="550499"/>
            <a:ext cx="5342785" cy="5438192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6735" y="3032705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6198 0.1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89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64 L 0.01797 -0.03819 C 0.02162 -0.04861 0.02735 -0.05393 0.03321 -0.05393 C 0.03985 -0.05393 0.04532 -0.04861 0.04896 -0.03819 L 0.06706 0.00764 " pathEditMode="relative" rAng="0" ptsTypes="AAAAA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6 0.00764 L 0.08425 -0.0324 C 0.08789 -0.04143 0.09336 -0.04629 0.09896 -0.04629 C 0.10547 -0.04629 0.11081 -0.04143 0.11446 -0.0324 L 0.1319 0.0076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 0.00764 L 0.15118 -0.0324 C 0.15521 -0.04143 0.1612 -0.04629 0.16758 -0.04629 C 0.17474 -0.04629 0.18047 -0.04143 0.18451 -0.0324 L 0.20391 0.00764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1 0.00764 L 0.2155 -0.0324 C 0.21784 -0.04143 0.22149 -0.04629 0.22526 -0.04629 C 0.22969 -0.04629 0.23308 -0.04143 0.23555 -0.0324 L 0.24727 0.00764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82 -0.1129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  <p:bldP spid="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77992E-93B7-4316-9DF9-EDC7211E9E24}"/>
</file>

<file path=customXml/itemProps2.xml><?xml version="1.0" encoding="utf-8"?>
<ds:datastoreItem xmlns:ds="http://schemas.openxmlformats.org/officeDocument/2006/customXml" ds:itemID="{A3279DB2-BAF8-46AD-9C08-10923F047907}"/>
</file>

<file path=customXml/itemProps3.xml><?xml version="1.0" encoding="utf-8"?>
<ds:datastoreItem xmlns:ds="http://schemas.openxmlformats.org/officeDocument/2006/customXml" ds:itemID="{1C248141-723A-42BF-8499-514BBADEED8A}"/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2025-01-03T16:44:20Z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