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C0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02" autoAdjust="0"/>
  </p:normalViewPr>
  <p:slideViewPr>
    <p:cSldViewPr snapToGrid="0">
      <p:cViewPr>
        <p:scale>
          <a:sx n="66" d="100"/>
          <a:sy n="66" d="100"/>
        </p:scale>
        <p:origin x="1536" y="8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E48427-D401-47B8-8C95-D95CBE020C9A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EBF452-88F3-4B6E-8E16-00EE30F8615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EBF452-88F3-4B6E-8E16-00EE30F86158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microsoft.com/office/2007/relationships/hdphoto" Target="../media/hdphoto1.wdp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 descr="Изображение выглядит как трава, пейзаж, облако, на открытом воздухе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870976" y="149563"/>
            <a:ext cx="5740762" cy="6558873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257931" y="-152400"/>
            <a:ext cx="6948547" cy="6533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300000"/>
              </a:lnSpc>
            </a:pPr>
            <a:r>
              <a:rPr lang="ru-RU" sz="2400" spc="3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400" spc="3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нашій</a:t>
            </a:r>
            <a:r>
              <a:rPr lang="ru-RU" sz="2400" spc="3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spc="3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шафі</a:t>
            </a:r>
            <a:r>
              <a:rPr lang="ru-RU" sz="2400" spc="3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spc="3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мішанина</a:t>
            </a:r>
            <a:r>
              <a:rPr lang="ru-RU" sz="2400" spc="3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300000"/>
              </a:lnSpc>
            </a:pPr>
            <a:r>
              <a:rPr lang="ru-RU" sz="2400" spc="3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Там і шуба і машина, </a:t>
            </a:r>
          </a:p>
          <a:p>
            <a:pPr>
              <a:lnSpc>
                <a:spcPct val="300000"/>
              </a:lnSpc>
            </a:pPr>
            <a:r>
              <a:rPr lang="ru-RU" sz="2400" spc="3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Чашка, шапка  і </a:t>
            </a:r>
            <a:r>
              <a:rPr lang="ru-RU" sz="2400" spc="3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мішок</a:t>
            </a:r>
            <a:r>
              <a:rPr lang="ru-RU" sz="2400" spc="3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300000"/>
              </a:lnSpc>
            </a:pPr>
            <a:r>
              <a:rPr lang="ru-RU" sz="2400" spc="3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Швабра й мамин </a:t>
            </a:r>
            <a:r>
              <a:rPr lang="ru-RU" sz="2400" spc="3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фартушок</a:t>
            </a:r>
            <a:r>
              <a:rPr lang="ru-RU" sz="2400" spc="3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300000"/>
              </a:lnSpc>
            </a:pPr>
            <a:r>
              <a:rPr lang="ru-RU" sz="2400" spc="3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Пляшка</a:t>
            </a:r>
            <a:r>
              <a:rPr lang="ru-RU" sz="2400" spc="3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груша, шоколад </a:t>
            </a:r>
          </a:p>
          <a:p>
            <a:pPr>
              <a:lnSpc>
                <a:spcPct val="300000"/>
              </a:lnSpc>
            </a:pPr>
            <a:r>
              <a:rPr lang="ru-RU" sz="2400" spc="3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Як же тут навести лад ?</a:t>
            </a:r>
            <a:endParaRPr lang="en-US" sz="2400" spc="3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Рисунок 22" descr="Изображение выглядит как зарисовка, искусство, мешок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573" y="2008759"/>
            <a:ext cx="1668027" cy="1381251"/>
          </a:xfrm>
          <a:prstGeom prst="rect">
            <a:avLst/>
          </a:prstGeom>
        </p:spPr>
      </p:pic>
      <p:pic>
        <p:nvPicPr>
          <p:cNvPr id="5" name="Рисунок 4" descr="Изображение выглядит как апельсин, фрукт, тыква&#10;&#10;Автоматически созданное описание">
            <a:extLst>
              <a:ext uri="{FF2B5EF4-FFF2-40B4-BE49-F238E27FC236}">
                <a16:creationId xmlns:a16="http://schemas.microsoft.com/office/drawing/2014/main" id="{7EE7E15A-338D-C396-4355-FACB9EFF24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833" y="2082310"/>
            <a:ext cx="1668027" cy="1307700"/>
          </a:xfrm>
          <a:prstGeom prst="rect">
            <a:avLst/>
          </a:prstGeom>
        </p:spPr>
      </p:pic>
      <p:pic>
        <p:nvPicPr>
          <p:cNvPr id="10" name="Рисунок 9" descr="Изображение выглядит как Предметы сервировки, кофейная чашка, посуда, кухонные принадлежности&#10;&#10;Автоматически созданное описание">
            <a:extLst>
              <a:ext uri="{FF2B5EF4-FFF2-40B4-BE49-F238E27FC236}">
                <a16:creationId xmlns:a16="http://schemas.microsoft.com/office/drawing/2014/main" id="{5A4C53F0-7248-6720-F89E-3A14D662DAF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47" y="2106157"/>
            <a:ext cx="1322842" cy="1322842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колесо, транспортное средство, спортивный автомобиль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B4942AA0-BBE2-FAB0-91FD-540F44C2F31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904" y="847236"/>
            <a:ext cx="1668027" cy="1668027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Прямоугольник, искусство, багет&#10;&#10;Автоматически созданное описание">
            <a:extLst>
              <a:ext uri="{FF2B5EF4-FFF2-40B4-BE49-F238E27FC236}">
                <a16:creationId xmlns:a16="http://schemas.microsoft.com/office/drawing/2014/main" id="{48909CD8-0601-860C-C31E-A32DCFDB83F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201" y="139553"/>
            <a:ext cx="1195517" cy="1195517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одежда, куртка, пальто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9073DF29-31DA-17BD-D980-9B6EAA76600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408" y="1148640"/>
            <a:ext cx="1158200" cy="1158200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груша, фрукт&#10;&#10;Автоматически созданное описание">
            <a:extLst>
              <a:ext uri="{FF2B5EF4-FFF2-40B4-BE49-F238E27FC236}">
                <a16:creationId xmlns:a16="http://schemas.microsoft.com/office/drawing/2014/main" id="{3CA1F020-8BA3-5882-DA0B-55283C1A481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53609">
            <a:off x="2854995" y="4264436"/>
            <a:ext cx="1399816" cy="1399816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еда, конфета, шоколад, кондитерские изделия&#10;&#10;Автоматически созданное описание">
            <a:extLst>
              <a:ext uri="{FF2B5EF4-FFF2-40B4-BE49-F238E27FC236}">
                <a16:creationId xmlns:a16="http://schemas.microsoft.com/office/drawing/2014/main" id="{6C342EE0-1BCB-D46C-F215-9A0FE41857A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16942">
            <a:off x="4184248" y="4320168"/>
            <a:ext cx="1531280" cy="1531280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бутылка, Стеклянная бутылка, стекло&#10;&#10;Автоматически созданное описание">
            <a:extLst>
              <a:ext uri="{FF2B5EF4-FFF2-40B4-BE49-F238E27FC236}">
                <a16:creationId xmlns:a16="http://schemas.microsoft.com/office/drawing/2014/main" id="{4D1BDC37-D0DB-2C14-0B2A-6C9B0341346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37810">
            <a:off x="1267344" y="4124124"/>
            <a:ext cx="1731396" cy="1731396"/>
          </a:xfrm>
          <a:prstGeom prst="rect">
            <a:avLst/>
          </a:prstGeom>
        </p:spPr>
      </p:pic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23A3C4C5-B051-4195-4429-EF8AD79514E0}"/>
              </a:ext>
            </a:extLst>
          </p:cNvPr>
          <p:cNvGrpSpPr/>
          <p:nvPr/>
        </p:nvGrpSpPr>
        <p:grpSpPr>
          <a:xfrm rot="17288371">
            <a:off x="1357939" y="2769540"/>
            <a:ext cx="730238" cy="1877502"/>
            <a:chOff x="-1950482" y="697672"/>
            <a:chExt cx="2337834" cy="6010764"/>
          </a:xfrm>
        </p:grpSpPr>
        <p:pic>
          <p:nvPicPr>
            <p:cNvPr id="36" name="Рисунок 35" descr="Изображение выглядит как мультфильм, обувь, рисунок, одежда&#10;&#10;Автоматически созданное описание">
              <a:extLst>
                <a:ext uri="{FF2B5EF4-FFF2-40B4-BE49-F238E27FC236}">
                  <a16:creationId xmlns:a16="http://schemas.microsoft.com/office/drawing/2014/main" id="{10CD29C5-0B89-6D00-6F8C-CC6064A9DD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18848" b="99219" l="4297" r="51758">
                          <a14:foregroundMark x1="27539" y1="40137" x2="25293" y2="28223"/>
                          <a14:foregroundMark x1="21191" y1="22656" x2="23438" y2="25293"/>
                          <a14:foregroundMark x1="22461" y1="21289" x2="22070" y2="25391"/>
                          <a14:foregroundMark x1="20020" y1="18848" x2="23730" y2="33301"/>
                          <a14:foregroundMark x1="37598" y1="91211" x2="36621" y2="95215"/>
                          <a14:foregroundMark x1="37598" y1="92188" x2="35547" y2="99414"/>
                          <a14:foregroundMark x1="20020" y1="91797" x2="14844" y2="99023"/>
                          <a14:foregroundMark x1="9375" y1="89648" x2="4297" y2="98340"/>
                          <a14:foregroundMark x1="15332" y1="93457" x2="6445" y2="91699"/>
                          <a14:foregroundMark x1="48340" y1="92285" x2="45703" y2="91895"/>
                          <a14:backgroundMark x1="36816" y1="36719" x2="38379" y2="44824"/>
                          <a14:backgroundMark x1="34570" y1="39844" x2="37109" y2="44727"/>
                          <a14:backgroundMark x1="44629" y1="29785" x2="49316" y2="41113"/>
                          <a14:backgroundMark x1="47266" y1="31445" x2="49707" y2="38477"/>
                          <a14:backgroundMark x1="47461" y1="28613" x2="49512" y2="40723"/>
                          <a14:backgroundMark x1="48828" y1="22266" x2="45996" y2="38867"/>
                          <a14:backgroundMark x1="56348" y1="21094" x2="54883" y2="30176"/>
                          <a14:backgroundMark x1="54883" y1="30176" x2="56836" y2="45996"/>
                          <a14:backgroundMark x1="64453" y1="62402" x2="62891" y2="70605"/>
                          <a14:backgroundMark x1="47461" y1="83105" x2="47559" y2="87402"/>
                          <a14:backgroundMark x1="45996" y1="80762" x2="45313" y2="83984"/>
                          <a14:backgroundMark x1="46191" y1="85254" x2="45898" y2="87012"/>
                          <a14:backgroundMark x1="49902" y1="87988" x2="45703" y2="88379"/>
                          <a14:backgroundMark x1="49805" y1="87793" x2="45508" y2="87305"/>
                          <a14:backgroundMark x1="49609" y1="88086" x2="44434" y2="87695"/>
                          <a14:backgroundMark x1="48242" y1="88867" x2="45117" y2="887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74" t="11312" r="44637" b="1043"/>
            <a:stretch/>
          </p:blipFill>
          <p:spPr>
            <a:xfrm>
              <a:off x="-1950482" y="697672"/>
              <a:ext cx="2337834" cy="6010764"/>
            </a:xfrm>
            <a:prstGeom prst="rtTriangle">
              <a:avLst/>
            </a:prstGeom>
          </p:spPr>
        </p:pic>
        <p:cxnSp>
          <p:nvCxnSpPr>
            <p:cNvPr id="40" name="Прямая соединительная линия 39">
              <a:extLst>
                <a:ext uri="{FF2B5EF4-FFF2-40B4-BE49-F238E27FC236}">
                  <a16:creationId xmlns:a16="http://schemas.microsoft.com/office/drawing/2014/main" id="{094A0083-9CE2-26A0-1A4A-88CBB949F983}"/>
                </a:ext>
              </a:extLst>
            </p:cNvPr>
            <p:cNvCxnSpPr>
              <a:cxnSpLocks/>
            </p:cNvCxnSpPr>
            <p:nvPr/>
          </p:nvCxnSpPr>
          <p:spPr>
            <a:xfrm rot="4311629">
              <a:off x="-3585681" y="3440911"/>
              <a:ext cx="4467730" cy="485775"/>
            </a:xfrm>
            <a:prstGeom prst="line">
              <a:avLst/>
            </a:prstGeom>
            <a:ln w="79375">
              <a:solidFill>
                <a:srgbClr val="8AC0D2"/>
              </a:solidFill>
            </a:ln>
            <a:effectLst>
              <a:glow rad="215900">
                <a:schemeClr val="bg1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6" name="Рисунок 45" descr="Изображение выглядит как Багаж и сумки, мешок, сумка,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id="{2AEA8CEB-B100-43F5-D8F1-A07EB79EC126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88666" y="2972856"/>
            <a:ext cx="1877071" cy="1877071"/>
          </a:xfrm>
          <a:prstGeom prst="rect">
            <a:avLst/>
          </a:prstGeom>
        </p:spPr>
      </p:pic>
      <p:pic>
        <p:nvPicPr>
          <p:cNvPr id="4" name="Рисунок 3" descr="Изображение выглядит как ваза, рисунок, искусство, кружка&#10;&#10;Автоматически созданное описание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74" y="541447"/>
            <a:ext cx="5580262" cy="5775103"/>
          </a:xfrm>
          <a:prstGeom prst="rect">
            <a:avLst/>
          </a:prstGeom>
        </p:spPr>
      </p:pic>
      <p:pic>
        <p:nvPicPr>
          <p:cNvPr id="83" name="Picture 8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613015" y="2699385"/>
            <a:ext cx="3714750" cy="3857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32</Words>
  <Application>Microsoft Office PowerPoint</Application>
  <PresentationFormat>Широкоэкранный</PresentationFormat>
  <Paragraphs>7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10</cp:revision>
  <dcterms:created xsi:type="dcterms:W3CDTF">2024-05-03T09:09:00Z</dcterms:created>
  <dcterms:modified xsi:type="dcterms:W3CDTF">2024-11-21T19:59:22Z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8BBAF5C4FB9040CE9AFC77427522F252_12</vt:lpwstr>
  </property>
  <property fmtid="{D5CDD505-2E9C-101B-9397-08002B2CF9AE}" pid="3" name="KSOProductBuildVer">
    <vt:lpwstr>1033-12.2.0.17119</vt:lpwstr>
  </property>
</Properties>
</file>