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EA907-E7F4-9F7D-E3CD-C4D9282B5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14AA59E-5471-6970-4269-285BB3CA4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3A293-611B-5D56-E7F3-B0CB9541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7A607-5D00-033F-E947-37367F70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B89625-9E81-80C8-75B9-013DD509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1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FFFABC-4D95-DCE3-9496-FBF643408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B78B787-2E34-406A-E856-549ABCC7F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AB29E63-ED7F-6584-0BE7-DF8B1F02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A77054-F3EF-5A5F-9CCA-222FBFF10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6124C5-FFF8-812A-14F3-97D3DCDB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967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6BA424D-5817-A611-F115-707ED28EF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DDA49C8-4067-C855-D14D-0DA57F359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A59E73-10DB-673A-A216-D53D58DA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C2D41B-EA4C-3C26-3C60-3DEC8B269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665B348-6575-E134-7C94-02F14FD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310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3A4B-FF26-C5DB-DF0F-F08A2DCB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5DD034-FC9F-ABDE-E09A-2C91F2A5B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D81B6B7-F665-B62D-6BD3-8F8BC04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89633E-34AD-A3C2-2FFF-C824901F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53B7F2-216C-1A69-3ABE-125395CC5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8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B7342-CE09-F1C1-F441-062F7BD3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2AB67D-F23B-1A01-AF36-23AC634D1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A288BA-AA42-6AE5-19C4-6937C34A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FE984D-87B3-08B8-8F01-5F7791EE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C8E2490-42E1-E30F-C274-8EBE5435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1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C1D0-23E9-E104-6589-6D0FCB88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1E2BA9-D759-6E52-3E90-ED05B7C2C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E5973AA-CF00-3B0A-70DD-6FEE762B5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777ABB4-400F-A7DD-2C0B-78AD176A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41540F-D062-3D35-6925-0242197E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2EA9376-6BE4-A89B-0206-BFFB8C1E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9179F-99A1-FA20-2038-6221A7EA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2477C9-B771-EDD0-5808-05C859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23D1B9-788C-E19B-2BF4-DD532D98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F743992-B491-31E9-E4B6-D9C0A9691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4FE22C-F7E9-F439-7678-2F4EF54C2D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BDC7A97-2C6C-DE68-50C3-B36FC38D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A071C0E-5D7B-F11A-1557-E2B9A5CE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834F1A6-A835-C314-CCC4-D045A5FA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3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D7A95-B130-9B1C-25F7-330EF0C1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F0AC89-2129-1024-7E2B-61F9948C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5723DD-9368-8443-2ABC-F554B97C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F21F02D-F196-578E-E73F-DEC685F5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9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89380CE-4101-DD81-485E-094AC82A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0476A4D-B355-1320-FE58-B90744025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E92A76F-F954-A7E8-E40F-8D49DB4F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18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A376C-A2E1-0AD5-666E-FC019AF6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5BE6C8-8AB6-27BA-C06B-E6E9A127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C70858-8436-BE1B-966E-B65360B85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FE7E896-71D0-E325-F91B-666089E2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D24482-D067-3ADA-80B7-BA86A14AB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D745A0-0925-D9F3-2632-0E969587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93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9EEE9-B00C-7C51-E6D5-421631B2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75D0D1-1BDD-1AB1-3AAF-68EBD531B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D76CD50-C38F-A791-B2D8-A95D7384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8912C5-536C-A360-7029-E184B7B0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417B21-C7CF-0538-1062-1AED803C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1202F14-BCB6-1BC9-D44A-E9609D6A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40CB916-BDA4-E3D1-7BE0-9BC417BB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653D04-E736-6737-9DEA-072A9DA2E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25F14E-400C-D47C-7F0A-F4E5E36C3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8FECD9-AB85-4A5C-9333-52830B295351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FE59E3-B648-62E6-A544-CE83B6898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C5A3C7A-1700-EB51-B3DF-DDD3FB24F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78B91-DF88-4B5C-98FE-1CC264AEC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41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DF3BB-250B-A8B7-3AA8-87C2BEC2015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1057B49-1A15-D6FB-F3DA-D60C2FE98D2D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B8CF2B9-8CB6-BCFF-DE1A-08A464A366E3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7C6307B-98EF-517E-7271-9259962466D1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FABF7B6-1BA1-CF0A-8A11-6B306C5FD9AB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B0B241D-CC43-298C-CFBD-82D56E35811F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F1D46B06-9CAF-41DC-F72A-5AC0469324B5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024D5526-F5C2-6C4C-CA12-1E2C90410513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B1F3553-D5F7-BF91-41F6-82221A14A4CD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CCBBD1F-BDA5-80CE-4F28-752050847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90" y="2591670"/>
            <a:ext cx="1832001" cy="1628446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200E3E90-970E-6D7B-000D-E90A03C3E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71" y="4783687"/>
            <a:ext cx="1632857" cy="1632857"/>
          </a:xfrm>
          <a:prstGeom prst="rect">
            <a:avLst/>
          </a:prstGeom>
        </p:spPr>
      </p:pic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042055DC-2858-274D-7638-B3D2A1BE7D88}"/>
              </a:ext>
            </a:extLst>
          </p:cNvPr>
          <p:cNvGrpSpPr/>
          <p:nvPr/>
        </p:nvGrpSpPr>
        <p:grpSpPr>
          <a:xfrm>
            <a:off x="4290134" y="507333"/>
            <a:ext cx="1970871" cy="1376154"/>
            <a:chOff x="4290134" y="507333"/>
            <a:chExt cx="1970871" cy="1376154"/>
          </a:xfrm>
        </p:grpSpPr>
        <p:pic>
          <p:nvPicPr>
            <p:cNvPr id="61" name="Рисунок 6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6AD13B-36E9-7D4F-C3D1-0E1A04A5E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BE69FF7-DB83-4009-CF72-E6800FF92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pic>
        <p:nvPicPr>
          <p:cNvPr id="65" name="Рисунок 64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0526B44-F5B4-4F4D-9836-CEE175CBFB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179" y="2532397"/>
            <a:ext cx="1690281" cy="16902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7E2EF6B-B033-DFBA-9F38-A6E841814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63" y="2613745"/>
            <a:ext cx="1832001" cy="162844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479F47F-7D1E-6E9C-FBDB-3C283573C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987" y="299347"/>
            <a:ext cx="1690281" cy="1690281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кухонные принадлежности, Посуда и формы для выпечки, сковорода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5A1C67B6-D288-D8AE-2F8F-D3AAEDC40A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411499"/>
            <a:ext cx="1632857" cy="1632857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00EE9EDA-063A-03F2-8722-C01D1A6EC369}"/>
              </a:ext>
            </a:extLst>
          </p:cNvPr>
          <p:cNvGrpSpPr/>
          <p:nvPr/>
        </p:nvGrpSpPr>
        <p:grpSpPr>
          <a:xfrm>
            <a:off x="8231804" y="4909371"/>
            <a:ext cx="1970871" cy="1376154"/>
            <a:chOff x="4290134" y="507333"/>
            <a:chExt cx="1970871" cy="1376154"/>
          </a:xfrm>
        </p:grpSpPr>
        <p:pic>
          <p:nvPicPr>
            <p:cNvPr id="71" name="Рисунок 7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816B3A9-3D8B-581D-99C3-A1A58BD60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0134" y="507333"/>
              <a:ext cx="1311462" cy="1376154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ческая вста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6C1C5F7-FB1F-F28B-C569-BE0E4674A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5698" y="507333"/>
              <a:ext cx="1355307" cy="1355307"/>
            </a:xfrm>
            <a:prstGeom prst="rect">
              <a:avLst/>
            </a:prstGeom>
          </p:spPr>
        </p:pic>
      </p:grp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C71FEC5-B3DC-8B4F-A8C2-2EDA6305D533}"/>
              </a:ext>
            </a:extLst>
          </p:cNvPr>
          <p:cNvSpPr/>
          <p:nvPr/>
        </p:nvSpPr>
        <p:spPr>
          <a:xfrm>
            <a:off x="4366463" y="31465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8C149DD7-5F9F-1C22-5B58-7FF7E9D97DA3}"/>
              </a:ext>
            </a:extLst>
          </p:cNvPr>
          <p:cNvSpPr/>
          <p:nvPr/>
        </p:nvSpPr>
        <p:spPr>
          <a:xfrm>
            <a:off x="6950631" y="30043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D5EB383E-C43D-BACC-D692-B524DA5B6BAD}"/>
              </a:ext>
            </a:extLst>
          </p:cNvPr>
          <p:cNvSpPr/>
          <p:nvPr/>
        </p:nvSpPr>
        <p:spPr>
          <a:xfrm>
            <a:off x="9520285" y="315240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21C03A4A-FA14-092C-00F5-8CD64B3A2EB0}"/>
              </a:ext>
            </a:extLst>
          </p:cNvPr>
          <p:cNvSpPr/>
          <p:nvPr/>
        </p:nvSpPr>
        <p:spPr>
          <a:xfrm>
            <a:off x="4366463" y="24808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ECBFA165-99ED-F227-2E5D-0506D3F6C29B}"/>
              </a:ext>
            </a:extLst>
          </p:cNvPr>
          <p:cNvSpPr/>
          <p:nvPr/>
        </p:nvSpPr>
        <p:spPr>
          <a:xfrm>
            <a:off x="6950629" y="249473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F219F808-6260-58ED-9573-8CE0399A4F53}"/>
              </a:ext>
            </a:extLst>
          </p:cNvPr>
          <p:cNvSpPr/>
          <p:nvPr/>
        </p:nvSpPr>
        <p:spPr>
          <a:xfrm>
            <a:off x="9534797" y="249491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A646E5EC-1E5B-F26E-CCEE-8C595657589D}"/>
              </a:ext>
            </a:extLst>
          </p:cNvPr>
          <p:cNvSpPr/>
          <p:nvPr/>
        </p:nvSpPr>
        <p:spPr>
          <a:xfrm>
            <a:off x="5658546" y="467517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84553EA-5122-AD9C-7BCE-357B992C894F}"/>
              </a:ext>
            </a:extLst>
          </p:cNvPr>
          <p:cNvSpPr/>
          <p:nvPr/>
        </p:nvSpPr>
        <p:spPr>
          <a:xfrm>
            <a:off x="8242715" y="469039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0EC4A7B-CF38-2101-9461-6F939B2A2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4570AF1-88A4-6F51-052C-83CCC5918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3FF147A-7241-3E72-D874-A4F40B932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3EDAC91-ECC1-D122-C74E-A192388B03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53BBEF2-A154-1F7D-AEF9-A20F8D8BB3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622E025-4043-DF88-5099-13652160C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06B1156-98C8-F89C-CEF5-64C2B9AAD4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D13EA98-D30A-164D-52C9-A0B536CF7E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6235" y="2485215"/>
            <a:ext cx="3257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953ED9-1D03-45BC-A4D6-F38DB6EECD44}"/>
</file>

<file path=customXml/itemProps2.xml><?xml version="1.0" encoding="utf-8"?>
<ds:datastoreItem xmlns:ds="http://schemas.openxmlformats.org/officeDocument/2006/customXml" ds:itemID="{51353C67-2B98-4220-9D0A-44ADCDCA23A4}"/>
</file>

<file path=customXml/itemProps3.xml><?xml version="1.0" encoding="utf-8"?>
<ds:datastoreItem xmlns:ds="http://schemas.openxmlformats.org/officeDocument/2006/customXml" ds:itemID="{46522714-C954-4AF0-B2D1-2FB69C529737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2024-04-18T11:06:36Z</dcterms:created>
  <dcterms:modified xsi:type="dcterms:W3CDTF">2024-12-31T15:45:38Z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