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67748" y="1082705"/>
            <a:ext cx="7971181" cy="2724314"/>
          </a:xfrm>
          <a:prstGeom prst="roundRect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456" y="1721748"/>
            <a:ext cx="1515718" cy="15157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0299" y="1721748"/>
            <a:ext cx="1515718" cy="15157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4157" y="1721748"/>
            <a:ext cx="1515718" cy="15157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721748"/>
            <a:ext cx="1515718" cy="1515718"/>
          </a:xfrm>
          <a:prstGeom prst="rect">
            <a:avLst/>
          </a:prstGeom>
        </p:spPr>
      </p:pic>
      <p:sp>
        <p:nvSpPr>
          <p:cNvPr id="12" name="Равно 11"/>
          <p:cNvSpPr/>
          <p:nvPr/>
        </p:nvSpPr>
        <p:spPr>
          <a:xfrm rot="16200000">
            <a:off x="3099603" y="2178369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456" y="1721747"/>
            <a:ext cx="1515718" cy="15157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4058" y="1721747"/>
            <a:ext cx="1515718" cy="15157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4157" y="1721747"/>
            <a:ext cx="1515718" cy="15157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721747"/>
            <a:ext cx="1515718" cy="1515718"/>
          </a:xfrm>
          <a:prstGeom prst="rect">
            <a:avLst/>
          </a:prstGeom>
        </p:spPr>
      </p:pic>
      <p:sp>
        <p:nvSpPr>
          <p:cNvPr id="17" name="Равно 16"/>
          <p:cNvSpPr/>
          <p:nvPr/>
        </p:nvSpPr>
        <p:spPr>
          <a:xfrm rot="16200000">
            <a:off x="1757322" y="2178368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456" y="1687002"/>
            <a:ext cx="1515718" cy="15157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2410" y="1687002"/>
            <a:ext cx="1515718" cy="15157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2509" y="1687002"/>
            <a:ext cx="1515718" cy="15157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687002"/>
            <a:ext cx="1515718" cy="1515718"/>
          </a:xfrm>
          <a:prstGeom prst="rect">
            <a:avLst/>
          </a:prstGeom>
        </p:spPr>
      </p:pic>
      <p:sp>
        <p:nvSpPr>
          <p:cNvPr id="22" name="Равно 21"/>
          <p:cNvSpPr/>
          <p:nvPr/>
        </p:nvSpPr>
        <p:spPr>
          <a:xfrm rot="16200000">
            <a:off x="4643520" y="2143623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535" y="1710690"/>
            <a:ext cx="1515718" cy="151571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6905" y="1710690"/>
            <a:ext cx="1515718" cy="151571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3975" y="1710690"/>
            <a:ext cx="1515718" cy="151571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8093" y="1710690"/>
            <a:ext cx="1515718" cy="1515718"/>
          </a:xfrm>
          <a:prstGeom prst="rect">
            <a:avLst/>
          </a:prstGeom>
        </p:spPr>
      </p:pic>
      <p:sp>
        <p:nvSpPr>
          <p:cNvPr id="33" name="Равно 32"/>
          <p:cNvSpPr/>
          <p:nvPr/>
        </p:nvSpPr>
        <p:spPr>
          <a:xfrm rot="16200000">
            <a:off x="4805119" y="2167311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Равно 33"/>
          <p:cNvSpPr/>
          <p:nvPr/>
        </p:nvSpPr>
        <p:spPr>
          <a:xfrm rot="16200000">
            <a:off x="1332399" y="2167311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535" y="1713795"/>
            <a:ext cx="1515718" cy="151571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3348" y="1713795"/>
            <a:ext cx="1515718" cy="1515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3975" y="1713795"/>
            <a:ext cx="1515718" cy="151571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8093" y="1713795"/>
            <a:ext cx="1515718" cy="1515718"/>
          </a:xfrm>
          <a:prstGeom prst="rect">
            <a:avLst/>
          </a:prstGeom>
        </p:spPr>
      </p:pic>
      <p:sp>
        <p:nvSpPr>
          <p:cNvPr id="39" name="Равно 38"/>
          <p:cNvSpPr/>
          <p:nvPr/>
        </p:nvSpPr>
        <p:spPr>
          <a:xfrm rot="16200000">
            <a:off x="4805119" y="2170416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Равно 39"/>
          <p:cNvSpPr/>
          <p:nvPr/>
        </p:nvSpPr>
        <p:spPr>
          <a:xfrm rot="16200000">
            <a:off x="2734601" y="2170416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184" y="1196052"/>
            <a:ext cx="4324058" cy="43240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/>
          <a:srcRect l="37009" t="10496" b="11304"/>
          <a:stretch>
            <a:fillRect/>
          </a:stretch>
        </p:blipFill>
        <p:spPr>
          <a:xfrm>
            <a:off x="7434230" y="2735942"/>
            <a:ext cx="1109204" cy="137322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47" b="89286" l="3562" r="34795">
                        <a14:foregroundMark x1="33699" y1="47253" x2="35068" y2="50549"/>
                        <a14:foregroundMark x1="35068" y1="79396" x2="35068" y2="75275"/>
                        <a14:foregroundMark x1="20548" y1="10440" x2="18356" y2="3846"/>
                        <a14:foregroundMark x1="18356" y1="3022" x2="17808" y2="2747"/>
                        <a14:foregroundMark x1="31507" y1="56593" x2="34521" y2="57143"/>
                        <a14:foregroundMark x1="34247" y1="55769" x2="30685" y2="60989"/>
                      </a14:backgroundRemoval>
                    </a14:imgEffect>
                  </a14:imgLayer>
                </a14:imgProps>
              </a:ext>
            </a:extLst>
          </a:blip>
          <a:srcRect l="5076" r="61778" b="10994"/>
          <a:stretch>
            <a:fillRect/>
          </a:stretch>
        </p:blipFill>
        <p:spPr>
          <a:xfrm rot="438854">
            <a:off x="319637" y="647512"/>
            <a:ext cx="593331" cy="1588913"/>
          </a:xfrm>
          <a:prstGeom prst="rect">
            <a:avLst/>
          </a:prstGeom>
        </p:spPr>
      </p:pic>
      <p:pic>
        <p:nvPicPr>
          <p:cNvPr id="271" name="Picture 270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8350" y="2566035"/>
            <a:ext cx="2438400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  <p:bldP spid="17" grpId="0" animBg="1"/>
      <p:bldP spid="17" grpId="1" animBg="1"/>
      <p:bldP spid="22" grpId="0" animBg="1"/>
      <p:bldP spid="22" grpId="1" animBg="1"/>
      <p:bldP spid="33" grpId="0" animBg="1"/>
      <p:bldP spid="33" grpId="1" animBg="1"/>
      <p:bldP spid="34" grpId="0" animBg="1"/>
      <p:bldP spid="34" grpId="1" animBg="1"/>
      <p:bldP spid="39" grpId="0" animBg="1"/>
      <p:bldP spid="39" grpId="1" animBg="1"/>
      <p:bldP spid="40" grpId="0" animBg="1"/>
      <p:bldP spid="4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2024-05-04T20:06:00Z</dcterms:created>
  <dcterms:modified xsi:type="dcterms:W3CDTF">2024-11-12T12:16:14Z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0CE43A0BD1274366BDA34B1152EF2D1E_12</vt:lpwstr>
  </property>
  <property fmtid="{D5CDD505-2E9C-101B-9397-08002B2CF9AE}" pid="3" name="KSOProductBuildVer">
    <vt:lpwstr>1033-12.2.0.17119</vt:lpwstr>
  </property>
</Properties>
</file>