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9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FA523-50D8-4B63-9361-F98E78BFF157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09026-A87D-4B4D-91AA-94A6F0D39E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рава, пейзаж, облако, на открытом воздух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04801" y="424206"/>
            <a:ext cx="8081911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курообразные, зарисовка, клюв, домашняя птиц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5429" y="3915760"/>
            <a:ext cx="2201283" cy="227821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тица, водоплавающая птица, клюв, ут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53" y="3762375"/>
            <a:ext cx="2431595" cy="24315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2530" y="3054489"/>
            <a:ext cx="1765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4377" y="3075056"/>
            <a:ext cx="1843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386080">
              <a:defRPr/>
            </a:pPr>
            <a:r>
              <a:rPr lang="ru-RU" sz="4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уряче</a:t>
            </a:r>
            <a:endParaRPr 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02569" y="171126"/>
            <a:ext cx="2686374" cy="2686374"/>
            <a:chOff x="2952426" y="185141"/>
            <a:chExt cx="2786659" cy="2786659"/>
          </a:xfrm>
        </p:grpSpPr>
        <p:pic>
          <p:nvPicPr>
            <p:cNvPr id="15" name="Рисунок 1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426" y="185141"/>
              <a:ext cx="2786659" cy="2786659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771" y="1037870"/>
              <a:ext cx="1387969" cy="1387969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3002568" y="171126"/>
            <a:ext cx="2686374" cy="2686374"/>
            <a:chOff x="7348325" y="247841"/>
            <a:chExt cx="2686374" cy="2686374"/>
          </a:xfrm>
        </p:grpSpPr>
        <p:pic>
          <p:nvPicPr>
            <p:cNvPr id="22" name="Рисунок 2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25" y="247841"/>
              <a:ext cx="2686374" cy="2686374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635" y="993167"/>
              <a:ext cx="1419754" cy="1419754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02568" y="171126"/>
            <a:ext cx="2686374" cy="2686374"/>
            <a:chOff x="6322251" y="482999"/>
            <a:chExt cx="2686374" cy="2686374"/>
          </a:xfrm>
        </p:grpSpPr>
        <p:pic>
          <p:nvPicPr>
            <p:cNvPr id="29" name="Рисунок 2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2251" y="482999"/>
              <a:ext cx="2686374" cy="2686374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7240" y="1283140"/>
              <a:ext cx="1287585" cy="1287585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3002568" y="171126"/>
            <a:ext cx="2686374" cy="2686374"/>
            <a:chOff x="6503059" y="424206"/>
            <a:chExt cx="2686374" cy="2686374"/>
          </a:xfrm>
        </p:grpSpPr>
        <p:pic>
          <p:nvPicPr>
            <p:cNvPr id="35" name="Рисунок 3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3059" y="424206"/>
              <a:ext cx="2686374" cy="268637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мультфильм, Человеческое лиц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536" y="1236631"/>
              <a:ext cx="1473420" cy="147342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E82C13F-D9BB-FF18-D577-BFD98FD52771}"/>
              </a:ext>
            </a:extLst>
          </p:cNvPr>
          <p:cNvGrpSpPr/>
          <p:nvPr/>
        </p:nvGrpSpPr>
        <p:grpSpPr>
          <a:xfrm>
            <a:off x="3008265" y="176070"/>
            <a:ext cx="2686374" cy="2686374"/>
            <a:chOff x="2919095" y="6764446"/>
            <a:chExt cx="2686374" cy="2686374"/>
          </a:xfrm>
        </p:grpSpPr>
        <p:pic>
          <p:nvPicPr>
            <p:cNvPr id="16" name="Рисунок 15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8CEBAFE4-1A65-E112-6181-ED006933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95" y="6764446"/>
              <a:ext cx="2686374" cy="2686374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Наушники, наушники, Амбушюр, Аудиооборудова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A034AF41-2517-2A28-1A3C-74CD2BC58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03" y="7370738"/>
              <a:ext cx="1640962" cy="164096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002568" y="183581"/>
            <a:ext cx="2686374" cy="2686374"/>
            <a:chOff x="6631908" y="523187"/>
            <a:chExt cx="2686374" cy="2686374"/>
          </a:xfrm>
        </p:grpSpPr>
        <p:pic>
          <p:nvPicPr>
            <p:cNvPr id="45" name="Рисунок 44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908" y="523187"/>
              <a:ext cx="2686374" cy="2686374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поезд, транспорт, транспортное средство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570" y="1229233"/>
              <a:ext cx="1543050" cy="1543050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2991324" y="168789"/>
            <a:ext cx="2686374" cy="2686374"/>
            <a:chOff x="6913020" y="340171"/>
            <a:chExt cx="2686374" cy="2686374"/>
          </a:xfrm>
        </p:grpSpPr>
        <p:pic>
          <p:nvPicPr>
            <p:cNvPr id="51" name="Рисунок 50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3020" y="340171"/>
              <a:ext cx="2686374" cy="268637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4" y="916452"/>
              <a:ext cx="1681865" cy="1681865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B4454F8-3A64-E94C-1F6E-5B6F57B8C10C}"/>
              </a:ext>
            </a:extLst>
          </p:cNvPr>
          <p:cNvGrpSpPr/>
          <p:nvPr/>
        </p:nvGrpSpPr>
        <p:grpSpPr>
          <a:xfrm>
            <a:off x="2982928" y="168789"/>
            <a:ext cx="2686374" cy="2686374"/>
            <a:chOff x="-4107137" y="3506781"/>
            <a:chExt cx="2686374" cy="2686374"/>
          </a:xfrm>
        </p:grpSpPr>
        <p:pic>
          <p:nvPicPr>
            <p:cNvPr id="21" name="Рисунок 20" descr="Изображение выглядит как круг, снимок экрана, Красочность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A4CC3E8-9052-A6BE-6B2C-1A91EF7A6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07137" y="3506781"/>
              <a:ext cx="2686374" cy="2686374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302A2EF-8FBA-58E9-CA4D-3B70E6034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47841" y="4282835"/>
              <a:ext cx="1540931" cy="1540931"/>
            </a:xfrm>
            <a:prstGeom prst="rect">
              <a:avLst/>
            </a:prstGeom>
          </p:spPr>
        </p:pic>
      </p:grpSp>
      <p:grpSp>
        <p:nvGrpSpPr>
          <p:cNvPr id="66" name="Группа 65"/>
          <p:cNvGrpSpPr/>
          <p:nvPr/>
        </p:nvGrpSpPr>
        <p:grpSpPr>
          <a:xfrm>
            <a:off x="2982928" y="170101"/>
            <a:ext cx="2686374" cy="2686374"/>
            <a:chOff x="6381418" y="283142"/>
            <a:chExt cx="2686374" cy="2686374"/>
          </a:xfrm>
        </p:grpSpPr>
        <p:pic>
          <p:nvPicPr>
            <p:cNvPr id="62" name="Рисунок 61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418" y="283142"/>
              <a:ext cx="2686374" cy="2686374"/>
            </a:xfrm>
            <a:prstGeom prst="rect">
              <a:avLst/>
            </a:prstGeom>
          </p:spPr>
        </p:pic>
        <p:pic>
          <p:nvPicPr>
            <p:cNvPr id="65" name="Рисунок 64" descr="Изображение выглядит как рисунок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113" y="925722"/>
              <a:ext cx="1531249" cy="1531249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81324" y="176070"/>
            <a:ext cx="2686374" cy="2686374"/>
            <a:chOff x="6096000" y="300285"/>
            <a:chExt cx="2686374" cy="2686374"/>
          </a:xfrm>
        </p:grpSpPr>
        <p:pic>
          <p:nvPicPr>
            <p:cNvPr id="68" name="Рисунок 67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00285"/>
              <a:ext cx="2686374" cy="2686374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064" y="993167"/>
              <a:ext cx="1704975" cy="1704975"/>
            </a:xfrm>
            <a:prstGeom prst="rect">
              <a:avLst/>
            </a:prstGeom>
          </p:spPr>
        </p:pic>
      </p:grpSp>
      <p:grpSp>
        <p:nvGrpSpPr>
          <p:cNvPr id="77" name="Группа 76"/>
          <p:cNvGrpSpPr/>
          <p:nvPr/>
        </p:nvGrpSpPr>
        <p:grpSpPr>
          <a:xfrm>
            <a:off x="2981324" y="168972"/>
            <a:ext cx="2686374" cy="2686374"/>
            <a:chOff x="6259795" y="231761"/>
            <a:chExt cx="2686374" cy="2686374"/>
          </a:xfrm>
        </p:grpSpPr>
        <p:pic>
          <p:nvPicPr>
            <p:cNvPr id="73" name="Рисунок 7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795" y="231761"/>
              <a:ext cx="2686374" cy="2686374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8378" y="1036111"/>
              <a:ext cx="1357829" cy="1363304"/>
            </a:xfrm>
            <a:prstGeom prst="rect">
              <a:avLst/>
            </a:prstGeom>
          </p:spPr>
        </p:pic>
      </p:grpSp>
      <p:grpSp>
        <p:nvGrpSpPr>
          <p:cNvPr id="85" name="Группа 84"/>
          <p:cNvGrpSpPr/>
          <p:nvPr/>
        </p:nvGrpSpPr>
        <p:grpSpPr>
          <a:xfrm>
            <a:off x="2988550" y="191092"/>
            <a:ext cx="2686374" cy="2686374"/>
            <a:chOff x="5422079" y="228771"/>
            <a:chExt cx="2686374" cy="2686374"/>
          </a:xfrm>
        </p:grpSpPr>
        <p:pic>
          <p:nvPicPr>
            <p:cNvPr id="79" name="Рисунок 7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079" y="228771"/>
              <a:ext cx="2686374" cy="268637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сердце, мультфильм, Зуб&#10;&#10;Автоматически созданное описание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4102" y="993167"/>
              <a:ext cx="1598552" cy="1707601"/>
            </a:xfrm>
            <a:prstGeom prst="rect">
              <a:avLst/>
            </a:prstGeom>
          </p:spPr>
        </p:pic>
        <p:cxnSp>
          <p:nvCxnSpPr>
            <p:cNvPr id="84" name="Прямая со стрелкой 83"/>
            <p:cNvCxnSpPr/>
            <p:nvPr/>
          </p:nvCxnSpPr>
          <p:spPr>
            <a:xfrm>
              <a:off x="6662738" y="747407"/>
              <a:ext cx="102528" cy="52418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/>
          <p:cNvGrpSpPr/>
          <p:nvPr/>
        </p:nvGrpSpPr>
        <p:grpSpPr>
          <a:xfrm>
            <a:off x="2996871" y="167477"/>
            <a:ext cx="2686374" cy="2686374"/>
            <a:chOff x="5227248" y="312708"/>
            <a:chExt cx="2686374" cy="2686374"/>
          </a:xfrm>
        </p:grpSpPr>
        <p:pic>
          <p:nvPicPr>
            <p:cNvPr id="87" name="Рисунок 86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248" y="312708"/>
              <a:ext cx="2686374" cy="2686374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9778" y="1190574"/>
              <a:ext cx="1461313" cy="1461313"/>
            </a:xfrm>
            <a:prstGeom prst="rect">
              <a:avLst/>
            </a:prstGeom>
          </p:spPr>
        </p:pic>
      </p:grpSp>
      <p:grpSp>
        <p:nvGrpSpPr>
          <p:cNvPr id="97" name="Группа 96"/>
          <p:cNvGrpSpPr/>
          <p:nvPr/>
        </p:nvGrpSpPr>
        <p:grpSpPr>
          <a:xfrm>
            <a:off x="3001288" y="167477"/>
            <a:ext cx="2686374" cy="2686374"/>
            <a:chOff x="5025212" y="266524"/>
            <a:chExt cx="2686374" cy="2686374"/>
          </a:xfrm>
        </p:grpSpPr>
        <p:pic>
          <p:nvPicPr>
            <p:cNvPr id="93" name="Рисунок 92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212" y="266524"/>
              <a:ext cx="2686374" cy="2686374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груша, фрукт&#10;&#10;Автоматически созданное описание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985" y="927404"/>
              <a:ext cx="1742802" cy="1742802"/>
            </a:xfrm>
            <a:prstGeom prst="rect">
              <a:avLst/>
            </a:prstGeom>
          </p:spPr>
        </p:pic>
      </p:grpSp>
      <p:grpSp>
        <p:nvGrpSpPr>
          <p:cNvPr id="103" name="Группа 102"/>
          <p:cNvGrpSpPr/>
          <p:nvPr/>
        </p:nvGrpSpPr>
        <p:grpSpPr>
          <a:xfrm>
            <a:off x="3004338" y="172042"/>
            <a:ext cx="2686374" cy="2686374"/>
            <a:chOff x="5256067" y="255864"/>
            <a:chExt cx="2686374" cy="2686374"/>
          </a:xfrm>
        </p:grpSpPr>
        <p:pic>
          <p:nvPicPr>
            <p:cNvPr id="99" name="Рисунок 98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6067" y="255864"/>
              <a:ext cx="2686374" cy="2686374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контейнер, корзина, Корзина для хранения, плетеный&#10;&#10;Автоматически созданное описание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85" y="1038125"/>
              <a:ext cx="1535091" cy="1535091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3001412" y="177539"/>
            <a:ext cx="2686374" cy="2686374"/>
            <a:chOff x="6203724" y="208490"/>
            <a:chExt cx="2686374" cy="2686374"/>
          </a:xfrm>
        </p:grpSpPr>
        <p:pic>
          <p:nvPicPr>
            <p:cNvPr id="106" name="Рисунок 105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724" y="208490"/>
              <a:ext cx="2686374" cy="2686374"/>
            </a:xfrm>
            <a:prstGeom prst="rect">
              <a:avLst/>
            </a:prstGeom>
          </p:spPr>
        </p:pic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2855" y="1026131"/>
              <a:ext cx="1509886" cy="1509886"/>
            </a:xfrm>
            <a:prstGeom prst="rect">
              <a:avLst/>
            </a:prstGeom>
          </p:spPr>
        </p:pic>
      </p:grpSp>
      <p:grpSp>
        <p:nvGrpSpPr>
          <p:cNvPr id="114" name="Группа 113"/>
          <p:cNvGrpSpPr/>
          <p:nvPr/>
        </p:nvGrpSpPr>
        <p:grpSpPr>
          <a:xfrm>
            <a:off x="2988274" y="180560"/>
            <a:ext cx="2686374" cy="2686374"/>
            <a:chOff x="5784815" y="227730"/>
            <a:chExt cx="2686374" cy="2686374"/>
          </a:xfrm>
        </p:grpSpPr>
        <p:pic>
          <p:nvPicPr>
            <p:cNvPr id="110" name="Рисунок 109" descr="Изображение выглядит как круг, снимок экрана, Красочность, дизайн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15" y="227730"/>
              <a:ext cx="2686374" cy="2686374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машина, транспортное средство, Наземный транспорт, строитель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060" y="993167"/>
              <a:ext cx="1394903" cy="1394903"/>
            </a:xfrm>
            <a:prstGeom prst="rect">
              <a:avLst/>
            </a:prstGeom>
          </p:spPr>
        </p:pic>
      </p:grpSp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64220" y="2365375"/>
            <a:ext cx="2705100" cy="381952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727 0.51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258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1056 0.5173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09583 0.5173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09909 0.5083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25417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09583 0.5173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2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0.1056 0.5173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09037 0.5113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2555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85185E-6 L 0.1056 0.5173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482 0.5173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4" y="25856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056 0.5173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25856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09401 0.5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1" y="25856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10846 0.51736 " pathEditMode="relative" rAng="0" ptsTypes="AA">
                                      <p:cBhvr>
                                        <p:cTn id="18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25856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1111E-6 L -0.09362 0.5173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585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1082 0.517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25856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77 0.5173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2585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6" dur="2000" fill="hold"/>
                                        <p:tgtEl>
                                          <p:spTgt spid="10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9427 0.51736 " pathEditMode="relative" rAng="0" ptsTypes="AA">
                                      <p:cBhvr>
                                        <p:cTn id="24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25856"/>
                                    </p:animMotion>
                                  </p:childTnLst>
                                </p:cTn>
                              </p:par>
                              <p:par>
                                <p:cTn id="2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1" dur="2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Marina</dc:creator>
  <cp:lastModifiedBy>Администратор</cp:lastModifiedBy>
  <cp:revision>9</cp:revision>
  <dcterms:created xsi:type="dcterms:W3CDTF">2020-10-01T11:16:00Z</dcterms:created>
  <dcterms:modified xsi:type="dcterms:W3CDTF">2024-11-02T11:02:08Z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B3D976CD76664EEC87D3BCECCFA00E95_12</vt:lpwstr>
  </property>
  <property fmtid="{D5CDD505-2E9C-101B-9397-08002B2CF9AE}" pid="3" name="KSOProductBuildVer">
    <vt:lpwstr>1033-12.2.0.17119</vt:lpwstr>
  </property>
</Properties>
</file>