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2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CEDEBF-3F46-2146-861E-C2F6CF46C3B1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764F2E-76B3-4048-BB40-1ABBA11E115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радуга, облако, искусство, картина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t="7867" b="787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671395" y="1186604"/>
            <a:ext cx="5843451" cy="3433661"/>
          </a:xfrm>
          <a:prstGeom prst="roundRect">
            <a:avLst/>
          </a:prstGeom>
          <a:solidFill>
            <a:schemeClr val="bg1">
              <a:alpha val="89121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Рисунок 15" descr="Изображение выглядит как рисунок, одежда, пожарный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0992" y="1380886"/>
            <a:ext cx="2684832" cy="283166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лягушка, амфибия, Настоящая лягушка, жаба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0992" y="1528643"/>
            <a:ext cx="2831661" cy="2831661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екст, снимок экран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9420" y="2178050"/>
            <a:ext cx="1968658" cy="1968658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фрукт, еда, Сладость, ягода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9570" y="2178050"/>
            <a:ext cx="2075538" cy="2075538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лекопитающее, жираф, Жирафовые, живая природа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20649" y="1684961"/>
            <a:ext cx="2672471" cy="2672471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водоплавающая птица, птица, цапля, клюв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13575" y="1610668"/>
            <a:ext cx="2746764" cy="2746764"/>
          </a:xfrm>
          <a:prstGeom prst="rect">
            <a:avLst/>
          </a:prstGeom>
        </p:spPr>
      </p:pic>
      <p:pic>
        <p:nvPicPr>
          <p:cNvPr id="9" name="Рисунок 8" descr="Изображение выглядит как апельсин, тыква, хэллоуин, фрукт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37326" y="1860159"/>
            <a:ext cx="2247782" cy="224778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лекопитающее, дикобраз, Ежовые, еж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58321" y="1771445"/>
            <a:ext cx="2727762" cy="2727762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беспозвоночный, жук, насекомое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90073" y="1789069"/>
            <a:ext cx="2858761" cy="2874131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баклажан, фиолетовый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25883" y="1999142"/>
            <a:ext cx="2185468" cy="2232978"/>
          </a:xfrm>
          <a:prstGeom prst="rect">
            <a:avLst/>
          </a:prstGeom>
        </p:spPr>
      </p:pic>
      <p:pic>
        <p:nvPicPr>
          <p:cNvPr id="92" name="Рисунок 91" descr="Изображение выглядит как свеча, Торт на день рождения, пирог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911475" y="654539"/>
            <a:ext cx="1552575" cy="1344076"/>
          </a:xfrm>
          <a:prstGeom prst="rect">
            <a:avLst/>
          </a:prstGeom>
        </p:spPr>
      </p:pic>
      <p:pic>
        <p:nvPicPr>
          <p:cNvPr id="93" name="Picture 92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61957" y="2387978"/>
            <a:ext cx="2686050" cy="4248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6</cp:revision>
  <dcterms:created xsi:type="dcterms:W3CDTF">2024-04-29T10:32:00Z</dcterms:created>
  <dcterms:modified xsi:type="dcterms:W3CDTF">2024-12-04T10:11:57Z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73CAF6FCE3044A75BB45E328098DE21F_12</vt:lpwstr>
  </property>
  <property fmtid="{D5CDD505-2E9C-101B-9397-08002B2CF9AE}" pid="3" name="KSOProductBuildVer">
    <vt:lpwstr>1033-12.2.0.17119</vt:lpwstr>
  </property>
</Properties>
</file>