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" Target="slide1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" y="0"/>
            <a:ext cx="12202159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52811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9510301" y="2659796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58" y="5401658"/>
            <a:ext cx="1594821" cy="71628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>
            <a:fillRect/>
          </a:stretch>
        </p:blipFill>
        <p:spPr>
          <a:xfrm flipH="1">
            <a:off x="9588354" y="4908832"/>
            <a:ext cx="1449243" cy="1303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9178" y="42290"/>
            <a:ext cx="1965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4899"/>
          <a:stretch>
            <a:fillRect/>
          </a:stretch>
        </p:blipFill>
        <p:spPr>
          <a:xfrm>
            <a:off x="7542177" y="514692"/>
            <a:ext cx="1141948" cy="1477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81" y="236862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5BAF120-069B-8FE1-B695-6772A91BE3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88" y="4746065"/>
            <a:ext cx="1667770" cy="166777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67033518-1BF9-9A9D-5013-E7899445D6D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44" y="2442719"/>
            <a:ext cx="1857914" cy="18579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450158" y="1453425"/>
            <a:ext cx="3611173" cy="340525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9410" y="2510155"/>
            <a:ext cx="335280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2024-04-15T16:33:00Z</dcterms:created>
  <dcterms:modified xsi:type="dcterms:W3CDTF">2024-11-04T13:48:07Z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0541F8500E994B2B805A96173A50F0EE_12</vt:lpwstr>
  </property>
  <property fmtid="{D5CDD505-2E9C-101B-9397-08002B2CF9AE}" pid="3" name="KSOProductBuildVer">
    <vt:lpwstr>1033-12.2.0.17119</vt:lpwstr>
  </property>
</Properties>
</file>