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8" y="5040138"/>
            <a:ext cx="1404731" cy="116631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72" y="2525545"/>
            <a:ext cx="1804665" cy="18046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69" y="469540"/>
            <a:ext cx="1449940" cy="144994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7" y="644771"/>
            <a:ext cx="1404731" cy="116631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32" y="279767"/>
            <a:ext cx="1804665" cy="1804665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1" y="4881921"/>
            <a:ext cx="1449940" cy="14499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0269" y="3135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3114" y="30039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3643" y="30147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7258" y="246897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4438" y="247618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3643" y="24929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2324" y="46632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0071" y="46695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F111C-5696-4AAD-A5C7-BB29E1E2DF90}"/>
</file>

<file path=customXml/itemProps2.xml><?xml version="1.0" encoding="utf-8"?>
<ds:datastoreItem xmlns:ds="http://schemas.openxmlformats.org/officeDocument/2006/customXml" ds:itemID="{23FF5C1B-3528-45EF-B98E-CF3F2E29CE74}"/>
</file>

<file path=customXml/itemProps3.xml><?xml version="1.0" encoding="utf-8"?>
<ds:datastoreItem xmlns:ds="http://schemas.openxmlformats.org/officeDocument/2006/customXml" ds:itemID="{4769BF33-207A-4BC5-8F9F-0DBBE371EFF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2024-04-18T11:17:31Z</dcterms:created>
  <dcterms:modified xsi:type="dcterms:W3CDTF">2024-12-31T15:08:46Z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