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microsoft.com/office/2007/relationships/hdphoto" Target="../media/hdphoto1.wdp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3957256" y="3429000"/>
            <a:ext cx="4363460" cy="33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342483" y="2157395"/>
            <a:ext cx="3069056" cy="44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3281" y="3920788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1443" y="2327063"/>
            <a:ext cx="1548555" cy="154855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3E68225-13CB-4A5D-AD79-A98A1DC7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21" y="-119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4422173" y="4147208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11095">
              <a:off x="3175007" y="3109700"/>
              <a:ext cx="1421261" cy="165873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5536" y="2339593"/>
            <a:ext cx="1882443" cy="18824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2206" y="2288964"/>
            <a:ext cx="1867182" cy="18671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7360" y="2157395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6372" y="4367327"/>
            <a:ext cx="1614396" cy="1616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 rot="173657">
            <a:off x="5453474" y="2131567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550514">
              <a:off x="1845874" y="677648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197137">
              <a:off x="1420122" y="530376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16719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03" y="4431045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639" y="2456394"/>
            <a:ext cx="2118876" cy="164884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3533" y="223727"/>
            <a:ext cx="2259029" cy="225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0535" y="297645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10</cp:revision>
  <dcterms:created xsi:type="dcterms:W3CDTF">2024-08-22T05:48:50Z</dcterms:created>
  <dcterms:modified xsi:type="dcterms:W3CDTF">2024-08-28T07:06:44Z</dcterms:modified>
</cp:coreProperties>
</file>