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0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40" y="2098"/>
            <a:ext cx="842394" cy="783279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4F26007-9C33-4A70-B9D3-BAC9F214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80" y="2242952"/>
            <a:ext cx="1367971" cy="31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2024-04-25T09:45:21Z</dcterms:created>
  <dcterms:modified xsi:type="dcterms:W3CDTF">2024-05-03T10:32:42Z</dcterms:modified>
</cp:coreProperties>
</file>