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08/28/2024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4" r="174"/>
          <a:stretch/>
        </p:blipFill>
        <p:spPr>
          <a:xfrm>
            <a:off x="20944" y="-6488"/>
            <a:ext cx="12191980" cy="6856718"/>
          </a:xfrm>
          <a:prstGeom prst="rect">
            <a:avLst/>
          </a:prstGeom>
        </p:spPr>
      </p:pic>
      <p:sp>
        <p:nvSpPr>
          <p:cNvPr id="26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5520278" y="532766"/>
            <a:ext cx="5573545" cy="533239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8404" y="3601238"/>
            <a:ext cx="2289926" cy="2289926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9198" y="1203257"/>
            <a:ext cx="562015" cy="5620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91235" y="740933"/>
            <a:ext cx="1637939" cy="16379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1E32F7-2318-1F81-9A93-842E005D9A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989225" flipV="1">
            <a:off x="6059512" y="4406966"/>
            <a:ext cx="548700" cy="5455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DDD53C-5E96-F70D-6FFE-2CEE8F7FB1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8845" y="2683538"/>
            <a:ext cx="570469" cy="5704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EEA1AB-EBA9-D445-8BD6-CA84041C82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8262" y="1272949"/>
            <a:ext cx="562017" cy="5620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54615AB-B145-5EB1-B959-3D36661D8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6" y="2754879"/>
            <a:ext cx="499128" cy="49912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9C9BE-8F6E-F937-85A7-C33D887D99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992021" y="1250406"/>
            <a:ext cx="562016" cy="56201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18D7F13-E899-936F-131D-D265255B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9707" y="4594839"/>
            <a:ext cx="530572" cy="530572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CD9AB3A-63C0-0C9F-1A49-B1F19AC91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9877" y="2758809"/>
            <a:ext cx="570469" cy="5704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9490490" y="796760"/>
            <a:ext cx="1346202" cy="13462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217975" y="2173980"/>
            <a:ext cx="1792081" cy="179208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525262" y="2446188"/>
            <a:ext cx="1527023" cy="147965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5524853" y="3601238"/>
            <a:ext cx="1882497" cy="18824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47743" y="3925839"/>
            <a:ext cx="1626391" cy="16263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513630" y="2221256"/>
            <a:ext cx="1882496" cy="15588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7218520" y="801761"/>
            <a:ext cx="2111467" cy="1583599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48" y="2430376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92 0.08101 L -0.20703 0.4240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28373 0.417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 0.02315 L -0.50494 0.479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64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39 0.00486 L -0.16328 0.1798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25 L -0.30742 0.2664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31 0.01412 L -0.44114 0.275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48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0.01065 L -0.18854 0.0847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62 0.07431 L -0.46511 0.058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13</cp:revision>
  <dcterms:created xsi:type="dcterms:W3CDTF">2024-07-20T06:48:34Z</dcterms:created>
  <dcterms:modified xsi:type="dcterms:W3CDTF">2024-08-28T18:48:42Z</dcterms:modified>
</cp:coreProperties>
</file>