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72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7FBBD8-422A-414A-9C46-0138DA32F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9201437-B716-4CA7-AA52-FC117DCCCE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36F78F-45BD-4BAB-92A4-0A63F14F1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7421-E7A8-4A1E-83A6-B3F2C54A45B3}" type="datetimeFigureOut">
              <a:rPr lang="uk-UA" smtClean="0"/>
              <a:t>20.05.2025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A36E53-3F8F-4C3C-A5E1-67F33262D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91B7D0-B4BE-470D-8009-A10714305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8271-1AFF-4B84-A52A-790289D53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2877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4E79CF-CE4A-4310-95EE-D33FF1C53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741DF16-C0E0-4B95-978A-0777DD7A5C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618284-D410-4283-B314-055192C65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7421-E7A8-4A1E-83A6-B3F2C54A45B3}" type="datetimeFigureOut">
              <a:rPr lang="uk-UA" smtClean="0"/>
              <a:t>20.05.2025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3C29E3-5193-45B0-8801-68629CB78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A194D0-F43E-4317-99E8-BC9101E2C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8271-1AFF-4B84-A52A-790289D53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1564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AA8991B-A04B-4E22-92D1-C32CEC2BD2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B16763F-4A88-4399-89E5-6FB4838A7D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5039E6-28CA-4D4F-9819-2059D1C21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7421-E7A8-4A1E-83A6-B3F2C54A45B3}" type="datetimeFigureOut">
              <a:rPr lang="uk-UA" smtClean="0"/>
              <a:t>20.05.2025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9CA1E5-CBBE-486C-9422-25B2B385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2ECFBD-22A4-467C-BD0A-789B9A6AF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8271-1AFF-4B84-A52A-790289D53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4241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6A56B-6225-43D9-8438-F84628C11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1B2AB5-EA37-4DD8-98D8-16C513CFF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EC4CFA-40D8-4A35-8ED4-115B67D99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7421-E7A8-4A1E-83A6-B3F2C54A45B3}" type="datetimeFigureOut">
              <a:rPr lang="uk-UA" smtClean="0"/>
              <a:t>20.05.2025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FDC06D-118C-4723-A768-F14F0A906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7BFE93-4C69-4864-B9EA-899DCF3AF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8271-1AFF-4B84-A52A-790289D53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2024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E77E8D-93DE-40D1-A8E8-5720216B6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4E3045-045B-4DCA-9A3C-45CD6CC6A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BF437D-56C4-4E72-AF55-B1D1E7CC6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7421-E7A8-4A1E-83A6-B3F2C54A45B3}" type="datetimeFigureOut">
              <a:rPr lang="uk-UA" smtClean="0"/>
              <a:t>20.05.2025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E88726-872F-42EA-8C21-26567B61F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B66481-1C27-4A7A-B906-933352001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8271-1AFF-4B84-A52A-790289D53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0101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B92DC8-4F22-4D0F-AE84-47B8555E6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D8B5A5-9D5D-4ED8-B1F5-BCDFFBAD7E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F32B3D-EEFF-49E3-9B2E-6FF99A2E01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590729-CD43-42C9-8D1B-BF79ED194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7421-E7A8-4A1E-83A6-B3F2C54A45B3}" type="datetimeFigureOut">
              <a:rPr lang="uk-UA" smtClean="0"/>
              <a:t>20.05.2025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529C057-D30D-43A0-91E4-D91D9036B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B5B332-5014-4E58-8931-E872C8528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8271-1AFF-4B84-A52A-790289D53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2904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A772DB-18C6-4696-887F-5A104D12B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D32853-C623-4A14-9907-03D75A4E4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9C35204-5CC4-4975-9056-FC040F12D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2829398-9DBA-4953-8DA4-253D908706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22FAE51-3CFA-4232-88C2-DC7743CC22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0A7250D-0361-4D43-A6C4-A05D2A87E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7421-E7A8-4A1E-83A6-B3F2C54A45B3}" type="datetimeFigureOut">
              <a:rPr lang="uk-UA" smtClean="0"/>
              <a:t>20.05.2025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54D6C3-1858-444D-993C-2DE0BA227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93904C9-D950-4BC9-8CCB-20C0E4DDA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8271-1AFF-4B84-A52A-790289D53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9801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B97198-D639-4EBE-B86C-F56E30581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4B1013-30FB-4DE2-B642-497DDCF91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7421-E7A8-4A1E-83A6-B3F2C54A45B3}" type="datetimeFigureOut">
              <a:rPr lang="uk-UA" smtClean="0"/>
              <a:t>20.05.2025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F59C96D-CC79-43CA-ACD4-86F850697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ECEDB26-7707-49AF-B875-F12CF9341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8271-1AFF-4B84-A52A-790289D53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7011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36A4CA3-8598-45E6-BCFB-41D1FBC84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7421-E7A8-4A1E-83A6-B3F2C54A45B3}" type="datetimeFigureOut">
              <a:rPr lang="uk-UA" smtClean="0"/>
              <a:t>20.05.2025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6EFC0D4-3E7C-4D9E-A997-A13A4AFEA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9767C87-2C66-4476-B9D0-16AFB1173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8271-1AFF-4B84-A52A-790289D53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8655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A8E9E9-084A-4517-B3B4-D51EDFB44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1C9561-8C12-427D-947A-954200684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3E1402-A4BE-4A3A-A014-3F52681001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9AE848-ED1A-4CC9-ACD4-8C7604A75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7421-E7A8-4A1E-83A6-B3F2C54A45B3}" type="datetimeFigureOut">
              <a:rPr lang="uk-UA" smtClean="0"/>
              <a:t>20.05.2025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2CC2E3-C24D-46A3-A1B4-BB99EFC0D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CE8BCF-E586-473B-8ED6-BEA9DF89E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8271-1AFF-4B84-A52A-790289D53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8071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5994FA-FB42-4419-A026-4A7126BBE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186899D-67E4-4941-9073-8B089E49A2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E831DED-CC49-4AA7-B466-048B22D58F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7ABFBD-5655-40D9-B474-3A80BCD6D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7421-E7A8-4A1E-83A6-B3F2C54A45B3}" type="datetimeFigureOut">
              <a:rPr lang="uk-UA" smtClean="0"/>
              <a:t>20.05.2025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78D779-A16F-4E02-B605-D24B12ECD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48AD5B-A7EF-4D17-A5A6-52591EBDA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8271-1AFF-4B84-A52A-790289D53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460884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317E23-82EB-4BD6-8687-67409FEB0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DDEB00-B2E7-4884-9C56-F57C99618B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BA5E70-D7CC-449F-81FB-F0A717BC72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A7421-E7A8-4A1E-83A6-B3F2C54A45B3}" type="datetimeFigureOut">
              <a:rPr lang="uk-UA" smtClean="0"/>
              <a:t>20.05.2025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229550-1223-4461-8201-2E3827F824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BB2730-F73F-4CC1-A9AA-C107FDE984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E8271-1AFF-4B84-A52A-790289D53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8219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E23879-2DD6-4854-980F-EFD3318FD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88FAF581-6009-467D-B1F7-6DA1FD029A6F}"/>
              </a:ext>
            </a:extLst>
          </p:cNvPr>
          <p:cNvSpPr/>
          <p:nvPr/>
        </p:nvSpPr>
        <p:spPr>
          <a:xfrm>
            <a:off x="1358900" y="254000"/>
            <a:ext cx="6258560" cy="6106160"/>
          </a:xfrm>
          <a:prstGeom prst="roundRect">
            <a:avLst/>
          </a:prstGeom>
          <a:solidFill>
            <a:schemeClr val="lt1">
              <a:alpha val="84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F77BD7B-D0F0-4205-B833-C3043D84D8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900" y="254000"/>
            <a:ext cx="6258560" cy="6258560"/>
          </a:xfrm>
          <a:prstGeom prst="rect">
            <a:avLst/>
          </a:prstGeom>
        </p:spPr>
      </p:pic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id="{752D7F21-3AC7-47AD-BE93-3C90D3E9E114}"/>
              </a:ext>
            </a:extLst>
          </p:cNvPr>
          <p:cNvSpPr/>
          <p:nvPr/>
        </p:nvSpPr>
        <p:spPr>
          <a:xfrm rot="5400000">
            <a:off x="3943289" y="4117201"/>
            <a:ext cx="226181" cy="650240"/>
          </a:xfrm>
          <a:prstGeom prst="downArrow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EE840C9-3967-497C-A240-F69E5D270B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34220">
            <a:off x="2710416" y="3253833"/>
            <a:ext cx="1992281" cy="1992281"/>
          </a:xfrm>
          <a:prstGeom prst="rect">
            <a:avLst/>
          </a:prstGeom>
        </p:spPr>
      </p:pic>
      <p:sp>
        <p:nvSpPr>
          <p:cNvPr id="17" name="Стрелка: вниз 16">
            <a:extLst>
              <a:ext uri="{FF2B5EF4-FFF2-40B4-BE49-F238E27FC236}">
                <a16:creationId xmlns:a16="http://schemas.microsoft.com/office/drawing/2014/main" id="{83CEFACE-2EF3-430D-8FFA-7B52383432BB}"/>
              </a:ext>
            </a:extLst>
          </p:cNvPr>
          <p:cNvSpPr/>
          <p:nvPr/>
        </p:nvSpPr>
        <p:spPr>
          <a:xfrm rot="16385143">
            <a:off x="4739794" y="4134537"/>
            <a:ext cx="226181" cy="650240"/>
          </a:xfrm>
          <a:prstGeom prst="downArrow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53B001A-E019-47A3-8D26-1B3782A96A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65780" flipH="1">
            <a:off x="4320594" y="3253833"/>
            <a:ext cx="1992281" cy="1992281"/>
          </a:xfrm>
          <a:prstGeom prst="rect">
            <a:avLst/>
          </a:prstGeom>
        </p:spPr>
      </p:pic>
      <p:sp>
        <p:nvSpPr>
          <p:cNvPr id="18" name="Стрелка: вниз 17">
            <a:extLst>
              <a:ext uri="{FF2B5EF4-FFF2-40B4-BE49-F238E27FC236}">
                <a16:creationId xmlns:a16="http://schemas.microsoft.com/office/drawing/2014/main" id="{5BE53855-D4DE-4798-93FC-2BD179312D56}"/>
              </a:ext>
            </a:extLst>
          </p:cNvPr>
          <p:cNvSpPr/>
          <p:nvPr/>
        </p:nvSpPr>
        <p:spPr>
          <a:xfrm rot="16036384">
            <a:off x="4836600" y="4634836"/>
            <a:ext cx="226181" cy="650240"/>
          </a:xfrm>
          <a:prstGeom prst="downArrow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Стрелка: вниз 18">
            <a:extLst>
              <a:ext uri="{FF2B5EF4-FFF2-40B4-BE49-F238E27FC236}">
                <a16:creationId xmlns:a16="http://schemas.microsoft.com/office/drawing/2014/main" id="{5CB1BBC8-42B0-43FE-A130-6FEEF074A5CD}"/>
              </a:ext>
            </a:extLst>
          </p:cNvPr>
          <p:cNvSpPr/>
          <p:nvPr/>
        </p:nvSpPr>
        <p:spPr>
          <a:xfrm rot="5571139">
            <a:off x="4002616" y="4634836"/>
            <a:ext cx="226181" cy="650240"/>
          </a:xfrm>
          <a:prstGeom prst="downArrow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E8CAD9E-ABAB-4EB9-B9CA-0308BB128D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34220">
            <a:off x="2669694" y="4163463"/>
            <a:ext cx="1992281" cy="199228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839B303-61C1-417B-A5CE-A6980F7BA0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65780" flipH="1">
            <a:off x="4365055" y="4176024"/>
            <a:ext cx="1992281" cy="1992281"/>
          </a:xfrm>
          <a:prstGeom prst="rect">
            <a:avLst/>
          </a:prstGeom>
        </p:spPr>
      </p:pic>
      <p:sp>
        <p:nvSpPr>
          <p:cNvPr id="25" name="Стрелка: вниз 24">
            <a:extLst>
              <a:ext uri="{FF2B5EF4-FFF2-40B4-BE49-F238E27FC236}">
                <a16:creationId xmlns:a16="http://schemas.microsoft.com/office/drawing/2014/main" id="{A2D35C49-C2F6-49E7-A816-27ACFBEE11E7}"/>
              </a:ext>
            </a:extLst>
          </p:cNvPr>
          <p:cNvSpPr/>
          <p:nvPr/>
        </p:nvSpPr>
        <p:spPr>
          <a:xfrm rot="16036384">
            <a:off x="4933106" y="4036998"/>
            <a:ext cx="226181" cy="650240"/>
          </a:xfrm>
          <a:prstGeom prst="downArrow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Стрелка: вниз 25">
            <a:extLst>
              <a:ext uri="{FF2B5EF4-FFF2-40B4-BE49-F238E27FC236}">
                <a16:creationId xmlns:a16="http://schemas.microsoft.com/office/drawing/2014/main" id="{A24C2C40-94EF-43CE-A96F-4560B5C529FA}"/>
              </a:ext>
            </a:extLst>
          </p:cNvPr>
          <p:cNvSpPr/>
          <p:nvPr/>
        </p:nvSpPr>
        <p:spPr>
          <a:xfrm rot="5215082">
            <a:off x="4837641" y="4210757"/>
            <a:ext cx="226181" cy="650240"/>
          </a:xfrm>
          <a:prstGeom prst="downArrow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Стрелка: вниз 26">
            <a:extLst>
              <a:ext uri="{FF2B5EF4-FFF2-40B4-BE49-F238E27FC236}">
                <a16:creationId xmlns:a16="http://schemas.microsoft.com/office/drawing/2014/main" id="{4CB9954F-3758-4739-9CBA-7640CC741275}"/>
              </a:ext>
            </a:extLst>
          </p:cNvPr>
          <p:cNvSpPr/>
          <p:nvPr/>
        </p:nvSpPr>
        <p:spPr>
          <a:xfrm rot="5563616" flipH="1">
            <a:off x="3970632" y="4063627"/>
            <a:ext cx="226181" cy="650240"/>
          </a:xfrm>
          <a:prstGeom prst="downArrow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Стрелка: вниз 27">
            <a:extLst>
              <a:ext uri="{FF2B5EF4-FFF2-40B4-BE49-F238E27FC236}">
                <a16:creationId xmlns:a16="http://schemas.microsoft.com/office/drawing/2014/main" id="{660739FD-F366-4865-B32D-658A1966CF41}"/>
              </a:ext>
            </a:extLst>
          </p:cNvPr>
          <p:cNvSpPr/>
          <p:nvPr/>
        </p:nvSpPr>
        <p:spPr>
          <a:xfrm rot="16384918" flipH="1">
            <a:off x="3875167" y="4237386"/>
            <a:ext cx="226181" cy="650240"/>
          </a:xfrm>
          <a:prstGeom prst="downArrow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C4B0B0A-AE66-4F67-AB77-608FF0A727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34220">
            <a:off x="2609510" y="3377270"/>
            <a:ext cx="1992281" cy="199228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01AAD82-43CD-4E72-AA2D-BE2DC56DE7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65780" flipH="1">
            <a:off x="4444412" y="3367648"/>
            <a:ext cx="1992281" cy="1992281"/>
          </a:xfrm>
          <a:prstGeom prst="rect">
            <a:avLst/>
          </a:prstGeom>
        </p:spPr>
      </p:pic>
      <p:sp>
        <p:nvSpPr>
          <p:cNvPr id="31" name="Стрелка: вниз 30">
            <a:extLst>
              <a:ext uri="{FF2B5EF4-FFF2-40B4-BE49-F238E27FC236}">
                <a16:creationId xmlns:a16="http://schemas.microsoft.com/office/drawing/2014/main" id="{B27BA421-CDD2-47A4-AED2-098C67307976}"/>
              </a:ext>
            </a:extLst>
          </p:cNvPr>
          <p:cNvSpPr/>
          <p:nvPr/>
        </p:nvSpPr>
        <p:spPr>
          <a:xfrm rot="16036384">
            <a:off x="4825477" y="4612749"/>
            <a:ext cx="226181" cy="650240"/>
          </a:xfrm>
          <a:prstGeom prst="downArrow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Стрелка: вниз 31">
            <a:extLst>
              <a:ext uri="{FF2B5EF4-FFF2-40B4-BE49-F238E27FC236}">
                <a16:creationId xmlns:a16="http://schemas.microsoft.com/office/drawing/2014/main" id="{FE7FF405-07BC-4921-BFCE-DCA1A54D1C17}"/>
              </a:ext>
            </a:extLst>
          </p:cNvPr>
          <p:cNvSpPr/>
          <p:nvPr/>
        </p:nvSpPr>
        <p:spPr>
          <a:xfrm rot="5173718" flipH="1">
            <a:off x="4824757" y="4821486"/>
            <a:ext cx="226181" cy="650240"/>
          </a:xfrm>
          <a:prstGeom prst="downArrow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Стрелка: вниз 32">
            <a:extLst>
              <a:ext uri="{FF2B5EF4-FFF2-40B4-BE49-F238E27FC236}">
                <a16:creationId xmlns:a16="http://schemas.microsoft.com/office/drawing/2014/main" id="{D0E096E3-88D4-4CFC-A873-5BF58265D338}"/>
              </a:ext>
            </a:extLst>
          </p:cNvPr>
          <p:cNvSpPr/>
          <p:nvPr/>
        </p:nvSpPr>
        <p:spPr>
          <a:xfrm rot="5703310" flipH="1">
            <a:off x="3966113" y="4608421"/>
            <a:ext cx="226181" cy="650240"/>
          </a:xfrm>
          <a:prstGeom prst="downArrow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Стрелка: вниз 33">
            <a:extLst>
              <a:ext uri="{FF2B5EF4-FFF2-40B4-BE49-F238E27FC236}">
                <a16:creationId xmlns:a16="http://schemas.microsoft.com/office/drawing/2014/main" id="{521901DA-ABAA-49E3-9995-770DEB1AB886}"/>
              </a:ext>
            </a:extLst>
          </p:cNvPr>
          <p:cNvSpPr/>
          <p:nvPr/>
        </p:nvSpPr>
        <p:spPr>
          <a:xfrm rot="16565976">
            <a:off x="3965393" y="4817158"/>
            <a:ext cx="226181" cy="650240"/>
          </a:xfrm>
          <a:prstGeom prst="downArrow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CAEAEC7-6C3F-45D4-A674-E8A976091D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34220">
            <a:off x="2710416" y="3996890"/>
            <a:ext cx="1992281" cy="199228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576BDDDD-FB2F-43A0-AA4D-5948C93DAC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65780" flipH="1">
            <a:off x="4348701" y="3996890"/>
            <a:ext cx="1992281" cy="1992281"/>
          </a:xfrm>
          <a:prstGeom prst="rect">
            <a:avLst/>
          </a:prstGeom>
        </p:spPr>
      </p:pic>
      <p:sp>
        <p:nvSpPr>
          <p:cNvPr id="39" name="Овал 38">
            <a:extLst>
              <a:ext uri="{FF2B5EF4-FFF2-40B4-BE49-F238E27FC236}">
                <a16:creationId xmlns:a16="http://schemas.microsoft.com/office/drawing/2014/main" id="{3D94CD58-7319-4A13-AA16-9E8DF2C00F73}"/>
              </a:ext>
            </a:extLst>
          </p:cNvPr>
          <p:cNvSpPr/>
          <p:nvPr/>
        </p:nvSpPr>
        <p:spPr>
          <a:xfrm>
            <a:off x="3326858" y="4235791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0A537E26-3614-4E19-9027-52F4FF34D916}"/>
              </a:ext>
            </a:extLst>
          </p:cNvPr>
          <p:cNvSpPr/>
          <p:nvPr/>
        </p:nvSpPr>
        <p:spPr>
          <a:xfrm>
            <a:off x="3578503" y="4078755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CE2182F9-8BFF-4B11-A71A-167B3F3E32A4}"/>
              </a:ext>
            </a:extLst>
          </p:cNvPr>
          <p:cNvSpPr/>
          <p:nvPr/>
        </p:nvSpPr>
        <p:spPr>
          <a:xfrm>
            <a:off x="3861159" y="3988450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C46B4B5C-0561-4039-8869-8EE17D0B9F4F}"/>
              </a:ext>
            </a:extLst>
          </p:cNvPr>
          <p:cNvSpPr/>
          <p:nvPr/>
        </p:nvSpPr>
        <p:spPr>
          <a:xfrm>
            <a:off x="4159812" y="4056789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93C3206B-3459-4779-9A47-73382384A3ED}"/>
              </a:ext>
            </a:extLst>
          </p:cNvPr>
          <p:cNvSpPr/>
          <p:nvPr/>
        </p:nvSpPr>
        <p:spPr>
          <a:xfrm>
            <a:off x="4428388" y="4105820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9860257F-E58B-4EE5-8DCB-C9883E7B3380}"/>
              </a:ext>
            </a:extLst>
          </p:cNvPr>
          <p:cNvSpPr/>
          <p:nvPr/>
        </p:nvSpPr>
        <p:spPr>
          <a:xfrm>
            <a:off x="4704856" y="4024717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671DD09F-1098-40E0-ACDA-E941605C498C}"/>
              </a:ext>
            </a:extLst>
          </p:cNvPr>
          <p:cNvSpPr/>
          <p:nvPr/>
        </p:nvSpPr>
        <p:spPr>
          <a:xfrm>
            <a:off x="4984050" y="4010155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D2112834-3DC0-4C4F-83F5-0FFA61BAF4AE}"/>
              </a:ext>
            </a:extLst>
          </p:cNvPr>
          <p:cNvSpPr/>
          <p:nvPr/>
        </p:nvSpPr>
        <p:spPr>
          <a:xfrm>
            <a:off x="5258344" y="4106200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701E9D4-B777-4A5C-9BAF-AEEC3C373119}"/>
              </a:ext>
            </a:extLst>
          </p:cNvPr>
          <p:cNvSpPr/>
          <p:nvPr/>
        </p:nvSpPr>
        <p:spPr>
          <a:xfrm>
            <a:off x="5496036" y="4300132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B0A44B32-DC64-47E3-A463-A2B02D23C021}"/>
              </a:ext>
            </a:extLst>
          </p:cNvPr>
          <p:cNvSpPr/>
          <p:nvPr/>
        </p:nvSpPr>
        <p:spPr>
          <a:xfrm>
            <a:off x="3210234" y="4486752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47A97670-0DE0-47DF-931C-BFEA2AE925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90025" flipV="1">
            <a:off x="1702458" y="3912323"/>
            <a:ext cx="1992281" cy="1992281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09A11428-B267-4185-B381-9A0751D9EA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22867" flipH="1" flipV="1">
            <a:off x="5129927" y="3800190"/>
            <a:ext cx="1992281" cy="199228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75E42D82-9B2F-4D01-AAF6-C4981DB33C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94136" flipV="1">
            <a:off x="2413939" y="3844468"/>
            <a:ext cx="1992281" cy="1992281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F2C0603E-A2FB-4DC3-99E1-C5A5C90317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87287" flipH="1" flipV="1">
            <a:off x="4454052" y="3742838"/>
            <a:ext cx="1992281" cy="1992281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0FF17ED0-ADFD-4883-A5B4-E768751146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167181" y="3863684"/>
            <a:ext cx="1992281" cy="1992281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8F923AF0-C7ED-4388-89B6-98EF09E051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31910" flipH="1" flipV="1">
            <a:off x="3795125" y="3909837"/>
            <a:ext cx="1992281" cy="1992281"/>
          </a:xfrm>
          <a:prstGeom prst="rect">
            <a:avLst/>
          </a:prstGeom>
        </p:spPr>
      </p:pic>
      <p:sp>
        <p:nvSpPr>
          <p:cNvPr id="58" name="Овал 57">
            <a:extLst>
              <a:ext uri="{FF2B5EF4-FFF2-40B4-BE49-F238E27FC236}">
                <a16:creationId xmlns:a16="http://schemas.microsoft.com/office/drawing/2014/main" id="{B3347F28-4EBE-465F-B6EA-89B5E52E49E9}"/>
              </a:ext>
            </a:extLst>
          </p:cNvPr>
          <p:cNvSpPr/>
          <p:nvPr/>
        </p:nvSpPr>
        <p:spPr>
          <a:xfrm>
            <a:off x="3200656" y="4752043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8B209B39-C57B-4255-ABB8-842881B06E40}"/>
              </a:ext>
            </a:extLst>
          </p:cNvPr>
          <p:cNvSpPr/>
          <p:nvPr/>
        </p:nvSpPr>
        <p:spPr>
          <a:xfrm>
            <a:off x="3369151" y="4973585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FC4D5EE4-BF43-4E51-9EF2-DBAF7001B638}"/>
              </a:ext>
            </a:extLst>
          </p:cNvPr>
          <p:cNvSpPr/>
          <p:nvPr/>
        </p:nvSpPr>
        <p:spPr>
          <a:xfrm>
            <a:off x="3567803" y="5120730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AB55506A-65F5-42A9-AB67-CBE96001B0D6}"/>
              </a:ext>
            </a:extLst>
          </p:cNvPr>
          <p:cNvSpPr/>
          <p:nvPr/>
        </p:nvSpPr>
        <p:spPr>
          <a:xfrm>
            <a:off x="3778865" y="5269511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CCBAEBCC-CB63-4B26-9C54-50EEA03BEC88}"/>
              </a:ext>
            </a:extLst>
          </p:cNvPr>
          <p:cNvSpPr/>
          <p:nvPr/>
        </p:nvSpPr>
        <p:spPr>
          <a:xfrm>
            <a:off x="4053657" y="5343083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id="{AE009166-69DF-4114-8A22-2F4D081FF2A7}"/>
              </a:ext>
            </a:extLst>
          </p:cNvPr>
          <p:cNvSpPr/>
          <p:nvPr/>
        </p:nvSpPr>
        <p:spPr>
          <a:xfrm>
            <a:off x="4355993" y="5344099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id="{EC6F74CD-C9CA-4B68-88BB-BCA114A2C8E6}"/>
              </a:ext>
            </a:extLst>
          </p:cNvPr>
          <p:cNvSpPr/>
          <p:nvPr/>
        </p:nvSpPr>
        <p:spPr>
          <a:xfrm>
            <a:off x="4659921" y="5339816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CBB1E8D4-2F33-4B82-861A-927E654BB939}"/>
              </a:ext>
            </a:extLst>
          </p:cNvPr>
          <p:cNvSpPr/>
          <p:nvPr/>
        </p:nvSpPr>
        <p:spPr>
          <a:xfrm>
            <a:off x="4945455" y="5266243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id="{C527B462-579E-44F3-B14B-4417538E5967}"/>
              </a:ext>
            </a:extLst>
          </p:cNvPr>
          <p:cNvSpPr/>
          <p:nvPr/>
        </p:nvSpPr>
        <p:spPr>
          <a:xfrm>
            <a:off x="5157510" y="5120730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id="{37BB11C6-D1B8-499C-A1E0-DAA41802C08C}"/>
              </a:ext>
            </a:extLst>
          </p:cNvPr>
          <p:cNvSpPr/>
          <p:nvPr/>
        </p:nvSpPr>
        <p:spPr>
          <a:xfrm>
            <a:off x="5325623" y="4954291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id="{E3938072-5EAD-49A5-88B8-FA76B2B1B538}"/>
              </a:ext>
            </a:extLst>
          </p:cNvPr>
          <p:cNvSpPr/>
          <p:nvPr/>
        </p:nvSpPr>
        <p:spPr>
          <a:xfrm>
            <a:off x="5474567" y="4752043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739A6EC1-3B35-4032-8725-C04FFAB1C1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72015" flipH="1">
            <a:off x="5066828" y="4459682"/>
            <a:ext cx="1992281" cy="1992281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06FBA24A-CEA6-4D70-BC78-6D94194E21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8576">
            <a:off x="1671363" y="4368027"/>
            <a:ext cx="1992281" cy="1992281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735C0CFE-483A-4EC8-A530-04EE1D3AD0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4247" flipH="1">
            <a:off x="4530900" y="4947858"/>
            <a:ext cx="1992281" cy="1992281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0F6E5A4C-5EF8-478D-BBC3-E1791203BF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65379">
            <a:off x="2258570" y="4857869"/>
            <a:ext cx="1992281" cy="1992281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9C97DDA7-FCAF-401E-A0EB-DA986CB314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1095" flipH="1">
            <a:off x="3923019" y="5264818"/>
            <a:ext cx="1992281" cy="1992281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6179A3FF-680A-47B8-9370-5AC94B9E5A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1887">
            <a:off x="3063708" y="5274269"/>
            <a:ext cx="1992281" cy="1992281"/>
          </a:xfrm>
          <a:prstGeom prst="rect">
            <a:avLst/>
          </a:prstGeom>
        </p:spPr>
      </p:pic>
      <p:pic>
        <p:nvPicPr>
          <p:cNvPr id="81" name="Picture 4" descr="Untitled">
            <a:extLst>
              <a:ext uri="{FF2B5EF4-FFF2-40B4-BE49-F238E27FC236}">
                <a16:creationId xmlns:a16="http://schemas.microsoft.com/office/drawing/2014/main" id="{ED1DE107-76EB-47E9-ACAC-E0097323BE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15965763" flipH="1" flipV="1">
            <a:off x="4310464" y="4019899"/>
            <a:ext cx="294005" cy="30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4" descr="Untitled">
            <a:extLst>
              <a:ext uri="{FF2B5EF4-FFF2-40B4-BE49-F238E27FC236}">
                <a16:creationId xmlns:a16="http://schemas.microsoft.com/office/drawing/2014/main" id="{1A2B6F8B-0308-46A0-A9A7-0AE9B75DD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58176" flipH="1">
            <a:off x="3594055" y="3545564"/>
            <a:ext cx="399905" cy="125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4" descr="Untitled">
            <a:extLst>
              <a:ext uri="{FF2B5EF4-FFF2-40B4-BE49-F238E27FC236}">
                <a16:creationId xmlns:a16="http://schemas.microsoft.com/office/drawing/2014/main" id="{D811793F-A5D5-4BC6-BB9B-FE91B43DF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41824">
            <a:off x="4965413" y="3529829"/>
            <a:ext cx="399905" cy="125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6DAEEDE5-C403-44C3-B268-E12FBCD275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13992" flipV="1">
            <a:off x="2781282" y="3672969"/>
            <a:ext cx="1992281" cy="1992281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010AB892-3C04-4DD0-A76B-C28BF082B6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82682" flipH="1" flipV="1">
            <a:off x="4372799" y="3683254"/>
            <a:ext cx="1992281" cy="1992281"/>
          </a:xfrm>
          <a:prstGeom prst="rect">
            <a:avLst/>
          </a:prstGeom>
        </p:spPr>
      </p:pic>
      <p:pic>
        <p:nvPicPr>
          <p:cNvPr id="87" name="Picture 4" descr="Untitled">
            <a:extLst>
              <a:ext uri="{FF2B5EF4-FFF2-40B4-BE49-F238E27FC236}">
                <a16:creationId xmlns:a16="http://schemas.microsoft.com/office/drawing/2014/main" id="{0D9AB4C8-A7A6-435C-B7C4-C5157A65A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41824" flipH="1" flipV="1">
            <a:off x="3635847" y="4774348"/>
            <a:ext cx="399905" cy="125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4" descr="Untitled">
            <a:extLst>
              <a:ext uri="{FF2B5EF4-FFF2-40B4-BE49-F238E27FC236}">
                <a16:creationId xmlns:a16="http://schemas.microsoft.com/office/drawing/2014/main" id="{11913C9A-21D7-4895-8A68-1CA6D43CD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58176" flipV="1">
            <a:off x="4907518" y="4755518"/>
            <a:ext cx="399905" cy="125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BB72010C-CBC8-4F00-9B3D-3F7CDA5DA7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9616">
            <a:off x="2723251" y="5065697"/>
            <a:ext cx="1992281" cy="1992281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E852F244-E85A-4B64-B359-92F3095D8B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20531" flipH="1">
            <a:off x="4107578" y="5182977"/>
            <a:ext cx="1992281" cy="1992281"/>
          </a:xfrm>
          <a:prstGeom prst="rect">
            <a:avLst/>
          </a:prstGeom>
        </p:spPr>
      </p:pic>
      <p:pic>
        <p:nvPicPr>
          <p:cNvPr id="91" name="Picture 4" descr="Untitled">
            <a:extLst>
              <a:ext uri="{FF2B5EF4-FFF2-40B4-BE49-F238E27FC236}">
                <a16:creationId xmlns:a16="http://schemas.microsoft.com/office/drawing/2014/main" id="{B66D7FB2-ED2B-4385-A469-14F94F2B9A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15965763" flipH="1" flipV="1">
            <a:off x="3912126" y="3972868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4" descr="Untitled">
            <a:extLst>
              <a:ext uri="{FF2B5EF4-FFF2-40B4-BE49-F238E27FC236}">
                <a16:creationId xmlns:a16="http://schemas.microsoft.com/office/drawing/2014/main" id="{8CA458D8-04CE-4B92-AD01-6BD8369812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15965763" flipH="1" flipV="1">
            <a:off x="4788706" y="3995682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4" descr="Untitled">
            <a:extLst>
              <a:ext uri="{FF2B5EF4-FFF2-40B4-BE49-F238E27FC236}">
                <a16:creationId xmlns:a16="http://schemas.microsoft.com/office/drawing/2014/main" id="{0F49F7D8-C384-4137-AEC2-605912A338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15965763" flipH="1" flipV="1">
            <a:off x="3543486" y="4064971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4" descr="Untitled">
            <a:extLst>
              <a:ext uri="{FF2B5EF4-FFF2-40B4-BE49-F238E27FC236}">
                <a16:creationId xmlns:a16="http://schemas.microsoft.com/office/drawing/2014/main" id="{3542C90E-6984-44A3-90AC-C67D8AD06C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15965763" flipH="1" flipV="1">
            <a:off x="5181180" y="4018769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4" descr="Untitled">
            <a:extLst>
              <a:ext uri="{FF2B5EF4-FFF2-40B4-BE49-F238E27FC236}">
                <a16:creationId xmlns:a16="http://schemas.microsoft.com/office/drawing/2014/main" id="{F0F3B18D-2D6D-49CE-AB05-C951C0AF9F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15965763" flipH="1" flipV="1">
            <a:off x="3234054" y="4326932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4" descr="Untitled">
            <a:extLst>
              <a:ext uri="{FF2B5EF4-FFF2-40B4-BE49-F238E27FC236}">
                <a16:creationId xmlns:a16="http://schemas.microsoft.com/office/drawing/2014/main" id="{4097A9D8-C0F0-47A4-A0C6-A0308EF062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15965763" flipH="1" flipV="1">
            <a:off x="5573654" y="4212115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4" descr="Untitled">
            <a:extLst>
              <a:ext uri="{FF2B5EF4-FFF2-40B4-BE49-F238E27FC236}">
                <a16:creationId xmlns:a16="http://schemas.microsoft.com/office/drawing/2014/main" id="{432D824B-EF3D-49FB-B046-558D4BA5E3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5578373" flipH="1" flipV="1">
            <a:off x="4366573" y="5423645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AA187952-702D-4556-B4CC-318D7005D7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00639" flipV="1">
            <a:off x="2864684" y="3666378"/>
            <a:ext cx="1992281" cy="1992281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7BD324C0-CD9E-4456-9EB1-0417A9D691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34990" flipH="1" flipV="1">
            <a:off x="4103091" y="3726468"/>
            <a:ext cx="1897407" cy="1897407"/>
          </a:xfrm>
          <a:prstGeom prst="rect">
            <a:avLst/>
          </a:prstGeom>
        </p:spPr>
      </p:pic>
      <p:pic>
        <p:nvPicPr>
          <p:cNvPr id="100" name="Picture 4" descr="Untitled">
            <a:extLst>
              <a:ext uri="{FF2B5EF4-FFF2-40B4-BE49-F238E27FC236}">
                <a16:creationId xmlns:a16="http://schemas.microsoft.com/office/drawing/2014/main" id="{F6163850-6070-409E-B24E-8D0D3E511D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5578373" flipH="1" flipV="1">
            <a:off x="3999877" y="5354138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4" descr="Untitled">
            <a:extLst>
              <a:ext uri="{FF2B5EF4-FFF2-40B4-BE49-F238E27FC236}">
                <a16:creationId xmlns:a16="http://schemas.microsoft.com/office/drawing/2014/main" id="{348239D7-8140-4EDC-A718-B07BD1A4CB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5578373" flipH="1" flipV="1">
            <a:off x="4752065" y="5363177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4" descr="Untitled">
            <a:extLst>
              <a:ext uri="{FF2B5EF4-FFF2-40B4-BE49-F238E27FC236}">
                <a16:creationId xmlns:a16="http://schemas.microsoft.com/office/drawing/2014/main" id="{F2A6ED80-169B-453C-9D05-2D83199CC0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5578373" flipH="1" flipV="1">
            <a:off x="3655977" y="5223814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4" descr="Untitled">
            <a:extLst>
              <a:ext uri="{FF2B5EF4-FFF2-40B4-BE49-F238E27FC236}">
                <a16:creationId xmlns:a16="http://schemas.microsoft.com/office/drawing/2014/main" id="{3697F7FD-8D80-4CB5-BA6A-E5BF181BDC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5578373" flipH="1" flipV="1">
            <a:off x="5103208" y="5222771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4" descr="Untitled">
            <a:extLst>
              <a:ext uri="{FF2B5EF4-FFF2-40B4-BE49-F238E27FC236}">
                <a16:creationId xmlns:a16="http://schemas.microsoft.com/office/drawing/2014/main" id="{78D36038-91E2-4D35-8716-43B612E6BE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5578373" flipH="1" flipV="1">
            <a:off x="3372024" y="5005181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4" descr="Untitled">
            <a:extLst>
              <a:ext uri="{FF2B5EF4-FFF2-40B4-BE49-F238E27FC236}">
                <a16:creationId xmlns:a16="http://schemas.microsoft.com/office/drawing/2014/main" id="{8EE90E61-1A5E-41BC-A3DC-86189CFA2D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5578373" flipH="1" flipV="1">
            <a:off x="5394874" y="4987844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7AE40819-5F4F-4430-8F4F-4BF21A8AA8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8466">
            <a:off x="2911068" y="5088329"/>
            <a:ext cx="1992281" cy="199228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95EA6388-3DDD-4963-B951-7709EB5311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0483" flipH="1">
            <a:off x="4125679" y="5185797"/>
            <a:ext cx="1935284" cy="1935284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52A6E52B-C10E-4C49-9430-30327EF8D9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71" y="5897643"/>
            <a:ext cx="925033" cy="925033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680B4A4D-A255-4BCB-ACB7-A2BA5A95B43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08" y="282780"/>
            <a:ext cx="7121769" cy="6858000"/>
          </a:xfrm>
          <a:prstGeom prst="rect">
            <a:avLst/>
          </a:prstGeom>
        </p:spPr>
      </p:pic>
      <p:pic>
        <p:nvPicPr>
          <p:cNvPr id="591" name="Picture 590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63000" y="3286760"/>
            <a:ext cx="30670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5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07407E-6 L 0.06562 0.0115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" y="57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07407E-6 L -0.07605 0.0069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2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42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0.07565 -0.0377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9" y="-1898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L 0.06914 -0.037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-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000"/>
                            </p:stCondLst>
                            <p:childTnLst>
                              <p:par>
                                <p:cTn id="56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2569 L 2.70833E-6 -0.02546 L -0.01472 -0.02431 C -0.04844 -0.02014 -0.0375 -0.02454 -0.0517 -0.01829 C -0.05 -0.01574 -0.0487 -0.01204 -0.04662 -0.01065 C -0.0444 -0.00903 -0.04206 -0.00926 -0.03972 -0.00903 C -0.03399 -0.00833 -0.02826 -0.0081 -0.02253 -0.00741 C -0.01953 -0.00694 -0.01667 -0.00694 -0.0138 -0.00602 C 0.00338 0.00046 -0.00664 3.7037E-7 2.70833E-6 3.7037E-7 L 2.70833E-6 0.00023 L 2.70833E-6 3.7037E-7 " pathEditMode="relative" rAng="0" ptsTypes="AAAAAAAAAAA">
                                      <p:cBhvr>
                                        <p:cTn id="9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" y="1296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 -0.03056 L 0.0039 -0.03033 C 0.0108 -0.03033 0.0177 -0.03102 0.02435 -0.02963 C 0.02682 -0.02917 0.02838 -0.02616 0.0306 -0.02477 C 0.03255 -0.02384 0.03476 -0.02431 0.03672 -0.02384 C 0.03984 -0.02269 0.0431 -0.02176 0.04609 -0.02014 C 0.05312 -0.01621 0.04987 -0.01759 0.0552 -0.01551 C 0.05625 -0.01459 0.05716 -0.01389 0.05833 -0.0132 C 0.06002 -0.01227 0.06211 -0.01227 0.06341 -0.01088 C 0.06484 -0.00903 0.06484 -0.00625 0.06562 -0.00371 C 0.05312 0.00185 0.06041 -0.0007 0.03567 -0.00023 C 0.02382 1.85185E-6 0.01185 -0.00023 3.54167E-6 -0.00023 L 3.54167E-6 1.85185E-6 " pathEditMode="relative" rAng="0" ptsTypes="AAAAAAAAAAAAA">
                                      <p:cBhvr>
                                        <p:cTn id="9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1" y="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00"/>
                            </p:stCondLst>
                            <p:childTnLst>
                              <p:par>
                                <p:cTn id="95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500"/>
                            </p:stCondLst>
                            <p:childTnLst>
                              <p:par>
                                <p:cTn id="1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8000"/>
                            </p:stCondLst>
                            <p:childTnLst>
                              <p:par>
                                <p:cTn id="1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8500"/>
                            </p:stCondLst>
                            <p:childTnLst>
                              <p:par>
                                <p:cTn id="134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-2.70833E-6 0.00023 C -0.00312 -0.00092 -0.00625 -0.00185 -0.0095 -0.00301 C -0.01146 -0.00393 -0.01341 -0.00532 -0.01549 -0.00602 C -0.02057 -0.00787 -0.02591 -0.00879 -0.03099 -0.01065 C -0.03242 -0.01111 -0.03385 -0.0118 -0.03528 -0.01227 C -0.03815 -0.01296 -0.04114 -0.01319 -0.04401 -0.01366 C -0.04987 -0.01018 -0.04258 -0.01435 -0.05091 -0.01065 C -0.05169 -0.01042 -0.0526 -0.00949 -0.05338 -0.00926 C -0.05573 -0.0081 -0.05807 -0.00717 -0.06028 -0.00602 C -0.05924 -0.00347 -0.05833 -0.00046 -0.0569 0.00162 C -0.05442 0.00509 -0.05026 0.00509 -0.04739 0.00625 C -0.04531 0.00695 -0.04336 0.0081 -0.0414 0.00926 C -0.04049 0.00972 -0.03971 0.01042 -0.0388 0.01088 C -0.03646 0.01158 -0.03411 0.01181 -0.0319 0.01227 C -0.02409 0.01783 -0.03125 0.01343 -0.02148 0.0169 C -0.01914 0.01783 -0.01692 0.01898 -0.01458 0.01991 C -0.01315 0.0206 -0.01172 0.02107 -0.01028 0.02153 C -0.00859 0.02292 -0.0069 0.02477 -0.00508 0.02616 C -0.00377 0.02732 -0.00221 0.02801 -0.00078 0.02917 C 0.00013 0.03009 0.00091 0.03125 0.00183 0.03218 L 0.00443 0.03542 L 0.00443 0.03079 L 0.00443 0.03102 " pathEditMode="relative" rAng="0" ptsTypes="AAAAAAAAAAAAAAAAAAAAAAAA">
                                      <p:cBhvr>
                                        <p:cTn id="13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9" y="1088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96296E-6 L -2.08333E-7 0.00023 C 0.00534 -0.00093 0.01094 -0.00162 0.01628 -0.00301 C 0.02096 -0.00417 0.03008 -0.00764 0.03008 -0.00741 C 0.03099 -0.00857 0.03177 -0.00996 0.03268 -0.01065 C 0.03425 -0.01181 0.04036 -0.01343 0.04128 -0.01366 C 0.04857 -0.01528 0.05755 -0.01598 0.06458 -0.01667 C 0.06693 -0.01574 0.06953 -0.01621 0.07148 -0.01366 C 0.07175 -0.01343 0.07604 -0.00278 0.07318 2.96296E-6 C 0.07083 0.00254 0.0681 0.00324 0.0655 0.00463 C 0.05742 0.00879 0.06146 0.00717 0.05339 0.00926 C 0.04909 0.01227 0.04792 0.01342 0.0431 0.01551 C 0.03984 0.01666 0.03672 0.01736 0.03359 0.01852 C 0.03242 0.01898 0.03125 0.01967 0.03008 0.0199 C 0.02448 0.02199 0.02617 0.0206 0.02148 0.02315 C 0.02057 0.02361 0.01979 0.0243 0.01888 0.02453 C 0.01107 0.02708 0.01367 0.02315 0.0112 0.02777 L 0.0112 0.02801 " pathEditMode="relative" rAng="0" ptsTypes="AAAAAAAAAAAAAAAAAA">
                                      <p:cBhvr>
                                        <p:cTn id="13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9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10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" dur="50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0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10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2" dur="50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000"/>
                            </p:stCondLst>
                            <p:childTnLst>
                              <p:par>
                                <p:cTn id="2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3000"/>
                            </p:stCondLst>
                            <p:childTnLst>
                              <p:par>
                                <p:cTn id="2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3500"/>
                            </p:stCondLst>
                            <p:childTnLst>
                              <p:par>
                                <p:cTn id="216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10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8" dur="50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10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50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6000"/>
                            </p:stCondLst>
                            <p:childTnLst>
                              <p:par>
                                <p:cTn id="235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10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7" dur="50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8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10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0" dur="50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8000"/>
                            </p:stCondLst>
                            <p:childTnLst>
                              <p:par>
                                <p:cTn id="2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500"/>
                            </p:stCondLst>
                            <p:childTnLst>
                              <p:par>
                                <p:cTn id="3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1000"/>
                            </p:stCondLst>
                            <p:childTnLst>
                              <p:par>
                                <p:cTn id="319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10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1" dur="50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2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10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4" dur="50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3000"/>
                            </p:stCondLst>
                            <p:childTnLst>
                              <p:par>
                                <p:cTn id="3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38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10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0" dur="50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1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10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3" dur="50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5500"/>
                            </p:stCondLst>
                            <p:childTnLst>
                              <p:par>
                                <p:cTn id="3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5500"/>
                            </p:stCondLst>
                            <p:childTnLst>
                              <p:par>
                                <p:cTn id="3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6000"/>
                            </p:stCondLst>
                            <p:childTnLst>
                              <p:par>
                                <p:cTn id="357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10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9" dur="50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0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10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2" dur="50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8000"/>
                            </p:stCondLst>
                            <p:childTnLst>
                              <p:par>
                                <p:cTn id="3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>
                      <p:stCondLst>
                        <p:cond delay="indefinite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500"/>
                            </p:stCondLst>
                            <p:childTnLst>
                              <p:par>
                                <p:cTn id="39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1000"/>
                            </p:stCondLst>
                            <p:childTnLst>
                              <p:par>
                                <p:cTn id="406" presetID="0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1134 L -0.00013 0.0118 C -0.00183 0.00787 -0.00339 0.00416 -0.00534 0.00092 C -0.00612 -0.0007 -0.00717 -0.00139 -0.00795 -0.00301 C -0.00925 -0.00556 -0.0099 -0.0088 -0.01094 -0.01158 C -0.01159 -0.01297 -0.0125 -0.01412 -0.01316 -0.01528 C -0.01459 -0.02153 -0.01537 -0.02385 -0.01615 -0.03195 C -0.01654 -0.03658 -0.01667 -0.04144 -0.01693 -0.0463 C -0.01589 -0.05463 -0.01628 -0.05973 -0.01316 -0.0625 C -0.01172 -0.06389 -0.01016 -0.06389 -0.00886 -0.06435 C -0.00782 -0.06621 -0.00691 -0.06829 -0.00586 -0.06829 C 0.0013 -0.06644 -0.00183 -0.06435 -0.00013 -0.05463 C 0.00039 -0.05139 0.00143 -0.04885 0.00247 -0.0463 C 0.00156 -0.03773 0.00117 -0.02963 0.00065 -0.0213 C 0.00052 -0.01945 0.00039 -0.0169 -0.00013 -0.01528 C -0.00144 -0.01181 -0.00287 -0.00973 -0.00443 -0.00718 C -0.00782 -0.00232 -0.0099 -0.00139 -0.01316 0.00092 L -0.02487 -0.00093 C -0.02709 -0.00348 -0.02787 -0.01181 -0.03008 -0.01528 C -0.03529 -0.025 -0.03308 -0.0206 -0.03659 -0.02963 C -0.04102 -0.05463 -0.04063 -0.0426 -0.03946 -0.06435 C -0.03607 -0.06297 -0.03412 -0.06389 -0.03151 -0.05648 C -0.03099 -0.05486 -0.03099 -0.05185 -0.03073 -0.05 C -0.03047 -0.04815 -0.02969 -0.0463 -0.0293 -0.04398 C -0.02878 -0.04144 -0.02826 -0.03843 -0.02774 -0.03565 C -0.02774 -0.03403 -0.02774 -0.00787 -0.03073 -0.00093 C -0.03138 2.96296E-6 -0.0323 2.96296E-6 -0.03295 0.00092 C -0.03555 2.96296E-6 -0.03829 2.96296E-6 -0.04102 -0.00093 C -0.04206 -0.00139 -0.04271 -0.00417 -0.04375 -0.0051 C -0.04597 -0.00695 -0.04831 -0.0081 -0.05026 -0.00903 C -0.05105 -0.01065 -0.05196 -0.01181 -0.05261 -0.01343 C -0.05456 -0.01852 -0.05847 -0.02963 -0.05847 -0.0294 C -0.0586 -0.03519 -0.05912 -0.04074 -0.05912 -0.0463 C -0.05912 -0.04815 -0.05912 -0.05185 -0.05847 -0.05255 C -0.0573 -0.05301 -0.05651 -0.04908 -0.05547 -0.04815 C -0.05131 -0.04306 -0.05521 -0.04977 -0.05105 -0.0419 C -0.05053 -0.03912 -0.05013 -0.03681 -0.04961 -0.03403 C -0.04805 -0.02269 -0.04844 -0.01181 -0.04961 0.00092 C -0.04987 0.00277 -0.05105 0.00231 -0.05196 0.00277 C -0.05808 0.01041 -0.05105 0.00602 -0.06224 0.00902 C -0.06589 0.00856 -0.06954 0.00949 -0.07318 0.00694 C -0.07409 0.00648 -0.07448 0.00347 -0.07513 0.00092 C -0.07657 -0.00348 -0.07735 -0.0081 -0.07826 -0.01343 C -0.07774 -0.02269 -0.07826 -0.0294 -0.07592 -0.03565 C -0.07526 -0.03773 -0.07448 -0.03843 -0.07383 -0.04028 C -0.07201 -0.03912 -0.07032 -0.04028 -0.06862 -0.03773 C -0.06758 -0.03658 -0.06732 -0.03241 -0.06654 -0.02963 C -0.06589 -0.02755 -0.06498 -0.02593 -0.0642 -0.02338 C -0.06407 -0.0213 -0.06394 -0.01945 -0.06368 -0.0176 C -0.0599 0.00277 -0.05782 -0.00718 -0.06368 0.03171 C -0.06407 0.03495 -0.06615 0.0331 -0.06719 0.03356 C -0.06797 0.03426 -0.06862 0.03495 -0.06941 0.03541 C -0.07409 0.03495 -0.07865 0.03634 -0.08321 0.03356 C -0.08503 0.03287 -0.08763 0.02546 -0.08763 0.02615 C -0.09011 0.0162 -0.09154 0.01527 -0.08907 0.00092 C -0.08855 -0.00232 -0.08711 -0.00301 -0.0862 -0.0051 C -0.0849 -0.00301 -0.08347 -0.00185 -0.08243 0.00092 C -0.08204 0.00254 -0.08217 0.00486 -0.08178 0.00694 C -0.08125 0.01018 -0.08034 0.01273 -0.07943 0.01527 C -0.07787 0.03449 -0.07969 0.0118 -0.07826 0.04791 C -0.07761 0.05949 -0.07683 0.05254 -0.07826 0.06041 L -0.07826 0.06134 " pathEditMode="relative" rAng="0" ptsTypes="AAAAAAAAAAAAAAAAAAAAAAAAAAAAAAAAAAAAAAAAAAAAAAAAAAAAAAAAAAAAAA">
                                      <p:cBhvr>
                                        <p:cTn id="407" dur="3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8" y="-1481"/>
                                    </p:animMotion>
                                  </p:childTnLst>
                                </p:cTn>
                              </p:par>
                              <p:par>
                                <p:cTn id="408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.00277 L -4.58333E-6 0.00301 C 0.00912 -0.01621 0.01224 -0.01598 0.0125 -0.05996 C 0.01263 -0.06644 0.00964 -0.06968 0.00821 -0.07431 C 0.00977 -0.05093 0.00821 -0.02292 0.01316 -0.00371 C 0.01758 0.01412 0.03243 -0.03449 0.03295 -0.03588 C 0.03191 -0.04028 0.03138 -0.04931 0.02969 -0.04862 C 0.02709 -0.04792 0.02696 -0.01551 0.02696 -0.01505 C 0.02826 -0.00857 0.02891 0.00115 0.03125 0.00439 C 0.04167 0.01875 0.04323 0.00324 0.04883 -0.01505 C 0.04857 -0.02037 0.04935 -0.02778 0.04779 -0.03102 C 0.04141 -0.04468 0.04232 -0.01112 0.04232 -0.01019 C 0.04375 0.00162 0.04323 0.01782 0.04675 0.02546 C 0.05665 0.04814 0.0599 0.02662 0.06433 0.01064 C 0.06433 0.01041 0.06224 -0.02315 0.05769 -0.00024 C 0.05625 0.00648 0.05743 0.01574 0.05717 0.02384 C 0.05691 0.03032 0.05652 0.0368 0.05599 0.04305 C 0.06003 0.04513 0.06407 0.04976 0.06823 0.04953 C 0.07123 0.0493 0.07631 0.05023 0.07709 0.04143 C 0.07774 0.03171 0.07253 0.02638 0.07032 0.01898 C 0.06967 0.02546 0.0681 0.03148 0.06823 0.03819 C 0.06836 0.05555 0.07188 0.06273 0.07592 0.07222 C 0.07605 0.07245 0.07631 0.07222 0.07644 0.07222 L 0.07644 0.06736 " pathEditMode="relative" rAng="0" ptsTypes="AAAAAAAAAAAAAAAAAAAAAAAA">
                                      <p:cBhvr>
                                        <p:cTn id="409" dur="3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4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7500"/>
                            </p:stCondLst>
                            <p:childTnLst>
                              <p:par>
                                <p:cTn id="4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8000"/>
                            </p:stCondLst>
                            <p:childTnLst>
                              <p:par>
                                <p:cTn id="4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8500"/>
                            </p:stCondLst>
                            <p:childTnLst>
                              <p:par>
                                <p:cTn id="438" presetID="0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44444E-6 L 2.08333E-6 0.00024 C -0.00508 0.00255 -0.00677 0.00093 -0.01029 0.00764 C -0.0112 0.00973 -0.01198 0.01204 -0.01289 0.01366 C -0.01341 0.01829 -0.01419 0.025 -0.01419 0.02987 C -0.01419 0.03195 -0.01393 0.03426 -0.01341 0.03565 C -0.01263 0.03774 -0.01172 0.0382 -0.01094 0.04028 C -0.00925 0.03912 -0.00755 0.03912 -0.00586 0.03774 C -0.00495 0.03704 -0.00365 0.03681 -0.00326 0.03357 C -0.003 0.02825 -0.00391 0.02269 -0.00456 0.01783 C -0.00495 0.01575 -0.00586 0.01528 -0.00651 0.01366 C -0.00703 0.01042 -0.00716 0.00672 -0.00768 0.00394 C -0.00873 0.00093 -0.01003 -4.44444E-6 -0.01094 -0.00208 C -0.01289 -0.00625 -0.01341 -0.00879 -0.01524 -0.01226 C -0.01732 -0.01597 -0.01888 -0.01713 -0.02097 -0.02013 C -0.0224 -0.01875 -0.02409 -0.01875 -0.02526 -0.0162 C -0.02696 -0.01273 -0.02748 -0.00393 -0.02787 0.00186 C -0.02748 0.00463 -0.02735 0.00764 -0.02656 0.00996 C -0.02604 0.01158 -0.02526 0.01088 -0.02474 0.01204 C -0.02357 0.01297 -0.02266 0.01459 -0.02149 0.01575 C -0.02044 0.01528 -0.01927 0.01575 -0.01849 0.01366 C -0.01511 0.00579 -0.0168 -0.00671 -0.01849 -0.0162 C -0.01888 -0.01898 -0.02018 -0.02013 -0.02097 -0.02199 C -0.02682 -0.03865 -0.01888 -0.02245 -0.02982 -0.03402 L -0.0336 -0.03819 C -0.03529 -0.03703 -0.03698 -0.03842 -0.03854 -0.03611 C -0.04011 -0.03379 -0.04011 -0.02361 -0.03919 -0.02013 C -0.03854 -0.01828 -0.0375 -0.01875 -0.03659 -0.01828 C -0.03568 -0.02013 -0.03386 -0.02037 -0.0336 -0.02407 C -0.03242 -0.03611 -0.03386 -0.04699 -0.0362 -0.05601 C -0.03659 -0.0581 -0.03737 -0.06018 -0.03789 -0.0618 C -0.03867 -0.06435 -0.03946 -0.06666 -0.0405 -0.06805 C -0.04232 -0.07152 -0.04401 -0.07245 -0.0461 -0.07407 C -0.04896 -0.07268 -0.05222 -0.07384 -0.05495 -0.07013 C -0.05612 -0.06828 -0.05651 -0.05763 -0.0556 -0.05393 C -0.05482 -0.05185 -0.05391 -0.05115 -0.053 -0.05023 C -0.0513 -0.05115 -0.04935 -0.05046 -0.04792 -0.05393 C -0.04584 -0.05995 -0.04805 -0.0706 -0.04857 -0.07615 C -0.04883 -0.0787 -0.0487 -0.08148 -0.04922 -0.08425 C -0.05091 -0.09444 -0.05261 -0.09259 -0.05495 -0.10393 C -0.05521 -0.10601 -0.0556 -0.10856 -0.05612 -0.10995 C -0.05677 -0.11157 -0.05781 -0.11134 -0.0586 -0.1118 C -0.06289 -0.11574 -0.05807 -0.11388 -0.06589 -0.11388 L -0.06589 -0.11365 " pathEditMode="relative" rAng="0" ptsTypes="AAAAAAAAAAAAAAAAAAAAAAAAAAAAAAAAAAAAAAAAAAAA">
                                      <p:cBhvr>
                                        <p:cTn id="439" dur="3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4" y="-3704"/>
                                    </p:animMotion>
                                  </p:childTnLst>
                                </p:cTn>
                              </p:par>
                              <p:par>
                                <p:cTn id="440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0.00394 L 4.16667E-7 -0.00371 C 0.00391 0.00069 0.00885 0.00138 0.01237 0.00949 C 0.01693 0.01944 0.01432 0.01412 0.01992 0.025 C 0.0207 0.02916 0.02487 0.04606 0.02513 0.05138 C 0.02539 0.05833 0.02552 0.06574 0.02435 0.07129 C 0.0237 0.07523 0.02135 0.07453 0.01992 0.07662 C 0.01693 0.07338 0.01354 0.07245 0.01094 0.06736 C 0.00872 0.0618 0.0082 0.04282 0.00781 0.03611 C 0.00859 0.03078 0.00872 0.02569 0.00937 0.02037 C 0.01159 0.00648 0.01732 -0.01436 0.02135 -0.02176 L 0.02513 -0.02824 C 0.0263 -0.02709 0.02786 -0.02801 0.02891 -0.02616 C 0.03333 -0.0176 0.03372 -0.00926 0.03633 0.00277 C 0.0375 0.0081 0.0388 0.01296 0.0401 0.01851 C 0.04062 0.02893 0.04232 0.03518 0.03789 0.04051 C 0.03711 0.0412 0.03633 0.03912 0.03555 0.03819 C 0.03216 0.01504 0.0332 0.03101 0.0349 0.00763 C 0.03516 0.00138 0.0345 -0.00533 0.03555 -0.01042 C 0.03685 -0.01667 0.03945 -0.01968 0.04154 -0.02338 C 0.04648 -0.03241 0.0474 -0.03218 0.05221 -0.03519 C 0.05391 -0.02917 0.05781 -0.02084 0.05729 -0.01042 C 0.0569 -0.00556 0.05534 -0.00324 0.0543 0.00069 C 0.05273 -0.00324 0.05078 -0.00533 0.04987 -0.01042 C 0.04896 -0.01482 0.04896 -0.02084 0.04896 -0.02616 C 0.04909 -0.03195 0.05078 -0.05625 0.05352 -0.06343 C 0.05508 -0.0676 0.05703 -0.06968 0.05872 -0.07269 C 0.06081 -0.07084 0.06302 -0.07107 0.06484 -0.06783 C 0.06602 -0.06574 0.06615 -0.06019 0.06693 -0.05695 C 0.06771 -0.05417 0.06836 -0.05232 0.06927 -0.05047 C 0.06875 -0.04769 0.06862 -0.04352 0.06784 -0.04352 C 0.06484 -0.04352 0.0638 -0.05649 0.06328 -0.06112 C 0.06302 -0.06644 0.0625 -0.0713 0.0625 -0.07686 C 0.0625 -0.09074 0.06341 -0.09005 0.06549 -0.10116 C 0.06641 -0.10556 0.06693 -0.11019 0.06784 -0.11459 C 0.07461 -0.11227 0.07409 -0.11737 0.07747 -0.10556 C 0.07812 -0.10371 0.07852 -0.10116 0.07891 -0.09885 C 0.07852 -0.09283 0.07747 -0.0757 0.07669 -0.10371 C 0.07643 -0.10926 0.07786 -0.11875 0.07891 -0.12338 C 0.0793 -0.125 0.07995 -0.12616 0.08073 -0.12709 L 0.08073 -0.12686 " pathEditMode="relative" rAng="0" ptsTypes="AAAAAAAAAAAAAAAAAAAAAAAAAAAAAAAAAAAAAAAAA">
                                      <p:cBhvr>
                                        <p:cTn id="441" dur="3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6" y="-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14500"/>
                            </p:stCondLst>
                            <p:childTnLst>
                              <p:par>
                                <p:cTn id="44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5" fill="hold">
                      <p:stCondLst>
                        <p:cond delay="indefinite"/>
                      </p:stCondLst>
                      <p:childTnLst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500"/>
                            </p:stCondLst>
                            <p:childTnLst>
                              <p:par>
                                <p:cTn id="4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000"/>
                            </p:stCondLst>
                            <p:childTnLst>
                              <p:par>
                                <p:cTn id="486" presetID="0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324 L 3.33333E-6 -0.00301 C -0.01433 0.01088 0.00104 -1.11111E-6 -0.01654 -0.00579 C -0.0194 -0.00648 -0.0224 -0.00324 -0.02526 -0.00208 C -0.02982 0.02292 -0.02422 0.00347 -0.03138 0.00139 C -0.03321 0.00093 -0.03412 0.00509 -0.03555 0.00695 C -0.03724 0.04745 -0.03269 0.00162 -0.04857 0.00833 C -0.05222 0.00972 -0.04597 0.02153 -0.04714 0.02778 C -0.04766 0.03033 -0.05026 0.02685 -0.05196 0.02662 C -0.05912 0.04838 -0.05899 0.0382 -0.05664 0.05648 C -0.05638 0.06065 -0.05547 0.06505 -0.05599 0.06921 C -0.05625 0.07153 -0.05625 0.06412 -0.05729 0.06227 L -0.05729 0.0669 L -0.05729 0.06713 " pathEditMode="relative" rAng="0" ptsTypes="AAAAAAAAAAAAAA">
                                      <p:cBhvr>
                                        <p:cTn id="487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3495"/>
                                    </p:animMotion>
                                  </p:childTnLst>
                                </p:cTn>
                              </p:par>
                              <p:par>
                                <p:cTn id="488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0.00879 L -2.91667E-6 -0.00856 C 0.003 -0.0118 0.00508 -0.01805 0.00964 -0.01805 C 0.02344 -0.01805 0.02305 -0.00926 0.02435 -0.00023 C 0.03125 -0.00208 0.03815 -0.00532 0.04532 -0.00578 C 0.04662 -0.00602 0.04466 -0.00277 0.04414 -0.00162 C 0.04141 0.00348 0.03815 0.00857 0.03555 0.01343 C 0.04115 0.01783 0.04636 0.02292 0.05261 0.02616 C 0.05651 0.02778 0.06341 0.02338 0.06498 0.02732 C 0.06706 0.0331 0.06172 0.03935 0.06016 0.0456 C 0.06341 0.04584 0.09089 0.04653 0.09089 0.0551 C 0.09089 0.0632 0.08021 0.06528 0.07487 0.0706 C 0.11498 0.07709 0.07617 0.06644 0.07123 0.08866 C 0.06966 0.09491 0.08841 0.09005 0.08841 0.09028 L 0.08841 0.09005 " pathEditMode="relative" rAng="0" ptsTypes="AAAAAAAAAAAAAAA">
                                      <p:cBhvr>
                                        <p:cTn id="489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" y="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5000"/>
                            </p:stCondLst>
                            <p:childTnLst>
                              <p:par>
                                <p:cTn id="49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5500"/>
                            </p:stCondLst>
                            <p:childTnLst>
                              <p:par>
                                <p:cTn id="5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>
                            <p:stCondLst>
                              <p:cond delay="6000"/>
                            </p:stCondLst>
                            <p:childTnLst>
                              <p:par>
                                <p:cTn id="5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6500"/>
                            </p:stCondLst>
                            <p:childTnLst>
                              <p:par>
                                <p:cTn id="548" presetID="0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0023 L -0.00065 0.00046 C 0.00612 -0.01945 0.0069 -0.01297 -0.00508 -0.00741 C -0.0069 -0.00695 -0.00885 -0.00695 -0.01067 -0.00648 C -0.01211 -0.00834 -0.01471 -0.00949 -0.0151 -0.01181 C -0.01562 -0.01435 -0.01354 -0.0169 -0.01289 -0.01945 C -0.01263 -0.0213 -0.01002 -0.02385 -0.01185 -0.02477 C -0.01432 -0.02616 -0.01718 -0.02315 -0.01966 -0.02269 C -0.02252 -0.02084 -0.02552 -0.01898 -0.02851 -0.01736 C -0.03008 -0.01644 -0.03138 -0.01459 -0.03307 -0.01505 C -0.03489 -0.01551 -0.03528 -0.01783 -0.03646 -0.01945 C -0.03606 -0.02269 -0.03593 -0.02593 -0.03528 -0.02917 C -0.03489 -0.03102 -0.03385 -0.03264 -0.03307 -0.03449 C -0.03268 -0.03565 -0.03086 -0.03797 -0.0319 -0.03773 C -0.03711 -0.03704 -0.04648 -0.03241 -0.04648 -0.03218 C -0.04922 -0.0338 -0.05325 -0.03403 -0.05429 -0.03681 C -0.0608 -0.05023 -0.03906 -0.04746 -0.06679 -0.04514 C -0.06614 -0.04746 -0.0664 -0.04977 -0.06562 -0.05185 C -0.06523 -0.05278 -0.05937 -0.05718 -0.06328 -0.05949 C -0.06705 -0.06158 -0.07161 -0.06227 -0.07552 -0.06366 C -0.06458 -0.07778 -0.06419 -0.07153 -0.06679 -0.08102 C -0.07044 -0.08033 -0.07435 -0.07755 -0.07799 -0.07894 C -0.08489 -0.08148 -0.07995 -0.08982 -0.07903 -0.09306 C -0.07903 -0.09329 -0.07903 -0.09375 -0.07903 -0.09375 L -0.07903 -0.08982 " pathEditMode="relative" rAng="0" ptsTypes="AAAAAAAAAAAAAAAAAAAAAAAAA">
                                      <p:cBhvr>
                                        <p:cTn id="549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5" y="-4699"/>
                                    </p:animMotion>
                                  </p:childTnLst>
                                </p:cTn>
                              </p:par>
                              <p:par>
                                <p:cTn id="550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2.22222E-6 L 0.00104 0.00047 C 0.00052 -0.00671 -0.00143 -0.04398 -0.00104 -0.04583 C 0.00052 -0.05069 0.0026 -0.0368 0.00456 -0.03264 C 0.00508 -0.03125 0.00638 -0.03055 0.00716 -0.02963 C 0.00846 -0.03518 0.00989 -0.04028 0.01094 -0.04583 C 0.01146 -0.04791 0.01068 -0.05254 0.01198 -0.05185 C 0.01706 -0.04791 0.02565 -0.03541 0.02565 -0.03518 C 0.02513 -0.04328 0.02057 -0.05463 0.02461 -0.05903 C 0.02773 -0.0625 0.03711 -0.04629 0.04036 -0.04143 C 0.0388 -0.05046 0.03502 -0.07176 0.03763 -0.07824 C 0.0388 -0.08194 0.0487 -0.06481 0.04948 -0.06342 C 0.04974 -0.07245 0.04922 -0.08148 0.05026 -0.09004 C 0.05052 -0.09166 0.05234 -0.09213 0.05312 -0.09166 C 0.05664 -0.08958 0.05989 -0.08588 0.06328 -0.08264 C 0.06367 -0.08657 0.06419 -0.09051 0.06497 -0.09467 C 0.06549 -0.09722 0.06523 -0.10254 0.0668 -0.10208 C 0.07005 -0.10092 0.07187 -0.09514 0.07409 -0.09166 C 0.07435 -0.09514 0.07487 -0.09861 0.07513 -0.10208 C 0.07539 -0.1044 0.07435 -0.10972 0.07591 -0.10926 C 0.07864 -0.10879 0.07969 -0.10324 0.08151 -0.10046 L 0.08359 -0.11088 L 0.08255 -0.11643 " pathEditMode="relative" rAng="0" ptsTypes="AAAAAAAAAAAAAAAAAAAAAAA">
                                      <p:cBhvr>
                                        <p:cTn id="55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" y="-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55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6" fill="hold">
                      <p:stCondLst>
                        <p:cond delay="indefinite"/>
                      </p:stCondLst>
                      <p:childTnLst>
                        <p:par>
                          <p:cTn id="587" fill="hold">
                            <p:stCondLst>
                              <p:cond delay="0"/>
                            </p:stCondLst>
                            <p:childTnLst>
                              <p:par>
                                <p:cTn id="58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9" grpId="0" animBg="1"/>
      <p:bldP spid="39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11644F1-A7FF-4229-B190-7EDB60C15EA2}"/>
</file>

<file path=customXml/itemProps2.xml><?xml version="1.0" encoding="utf-8"?>
<ds:datastoreItem xmlns:ds="http://schemas.openxmlformats.org/officeDocument/2006/customXml" ds:itemID="{E5929820-964C-40E4-AAA3-6CE13EB35B84}"/>
</file>

<file path=customXml/itemProps3.xml><?xml version="1.0" encoding="utf-8"?>
<ds:datastoreItem xmlns:ds="http://schemas.openxmlformats.org/officeDocument/2006/customXml" ds:itemID="{9BA435EC-930A-4A15-A4AA-A5073F81E930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Наталия Панкратова</cp:lastModifiedBy>
  <cp:revision>2</cp:revision>
  <dcterms:created xsi:type="dcterms:W3CDTF">2025-05-16T10:35:22Z</dcterms:created>
  <dcterms:modified xsi:type="dcterms:W3CDTF">2025-05-20T06:58:09Z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