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83" y="0"/>
            <a:ext cx="840817" cy="781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31284" y="2205107"/>
            <a:ext cx="487363" cy="487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805" y="3535045"/>
            <a:ext cx="34004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26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2024-11-09T09:01:30Z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