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5232" y="3053666"/>
            <a:ext cx="23717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