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фрукт, сок, ябло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5" y="963520"/>
            <a:ext cx="1307714" cy="1307714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96" y="752529"/>
            <a:ext cx="1670807" cy="1684446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2126936" y="759568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7541" y="3708652"/>
            <a:ext cx="2876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E4C4CA-70D5-4078-A0FC-A5F4BB7AE801}"/>
</file>

<file path=customXml/itemProps2.xml><?xml version="1.0" encoding="utf-8"?>
<ds:datastoreItem xmlns:ds="http://schemas.openxmlformats.org/officeDocument/2006/customXml" ds:itemID="{965FB99C-E411-4C5C-93CE-44AF3B299A3D}"/>
</file>

<file path=customXml/itemProps3.xml><?xml version="1.0" encoding="utf-8"?>
<ds:datastoreItem xmlns:ds="http://schemas.openxmlformats.org/officeDocument/2006/customXml" ds:itemID="{D07719A5-8EB4-4BB1-B4E8-F798277D67B8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2025-02-12T13:08:44Z</dcterms:created>
  <dcterms:modified xsi:type="dcterms:W3CDTF">2025-02-26T15:31:47Z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