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3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2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7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2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1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8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8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4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3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596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25156-1A4F-4FD8-A463-536C38117D9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4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Relationship Id="rId18" Type="http://schemas.microsoft.com/office/2007/relationships/hdphoto" Target="../media/hdphoto2.wdp"/><Relationship Id="rId19" Type="http://schemas.openxmlformats.org/officeDocument/2006/relationships/image" Target="../media/image16.png"/><Relationship Id="rId20" Type="http://schemas.microsoft.com/office/2007/relationships/hdphoto" Target="../media/hdphoto3.wdp"/><Relationship Id="rId21" Type="http://schemas.openxmlformats.org/officeDocument/2006/relationships/image" Target="../media/image17.png"/><Relationship Id="rId22" Type="http://schemas.microsoft.com/office/2007/relationships/hdphoto" Target="../media/hdphoto4.wdp"/><Relationship Id="rId23" Type="http://schemas.openxmlformats.org/officeDocument/2006/relationships/image" Target="../media/image18.png"/><Relationship Id="rId24" Type="http://schemas.microsoft.com/office/2007/relationships/hdphoto" Target="../media/hdphoto5.wdp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microsoft.com/office/2007/relationships/hdphoto" Target="../media/hdphoto6.wdp"/><Relationship Id="rId35" Type="http://schemas.openxmlformats.org/officeDocument/2006/relationships/image" Target="../media/image28.png"/><Relationship Id="rId36" Type="http://schemas.microsoft.com/office/2007/relationships/hdphoto" Target="../media/hdphoto7.wdp"/><Relationship Id="rId37" Type="http://schemas.openxmlformats.org/officeDocument/2006/relationships/image" Target="../media/image29.png"/><Relationship Id="rId38" Type="http://schemas.microsoft.com/office/2007/relationships/hdphoto" Target="../media/hdphoto8.wdp"/><Relationship Id="rId39" Type="http://schemas.openxmlformats.org/officeDocument/2006/relationships/image" Target="../media/image30.png"/><Relationship Id="rId40" Type="http://schemas.openxmlformats.org/officeDocument/2006/relationships/image" Target="../media/image31.png"/><Relationship Id="rId41" Type="http://schemas.openxmlformats.org/officeDocument/2006/relationships/image" Target="../media/image32.png"/><Relationship Id="rId42" Type="http://schemas.openxmlformats.org/officeDocument/2006/relationships/image" Target="../media/image33.png"/><Relationship Id="rId43" Type="http://schemas.openxmlformats.org/officeDocument/2006/relationships/image" Target="../media/image34.png"/><Relationship Id="rId44" Type="http://schemas.openxmlformats.org/officeDocument/2006/relationships/image" Target="../media/image35.png"/><Relationship Id="rId45" Type="http://schemas.microsoft.com/office/2007/relationships/hdphoto" Target="../media/hdphoto9.wdp"/><Relationship Id="rId46" Type="http://schemas.openxmlformats.org/officeDocument/2006/relationships/image" Target="../media/image36.png"/><Relationship Id="rId47" Type="http://schemas.openxmlformats.org/officeDocument/2006/relationships/image" Target="../media/image37.png"/><Relationship Id="rId48" Type="http://schemas.microsoft.com/office/2007/relationships/hdphoto" Target="../media/hdphoto10.wdp"/><Relationship Id="rId49" Type="http://schemas.openxmlformats.org/officeDocument/2006/relationships/image" Target="../media/image38.png"/><Relationship Id="rId50" Type="http://schemas.openxmlformats.org/officeDocument/2006/relationships/image" Target="../media/image39.png"/><Relationship Id="rId51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C15A03-D795-F3E1-C709-E1B384BF7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"/>
          <a:stretch/>
        </p:blipFill>
        <p:spPr>
          <a:xfrm>
            <a:off x="-1" y="0"/>
            <a:ext cx="12258675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7CB370-9200-9EAF-A56F-7B59D9C652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9990" y="5981657"/>
            <a:ext cx="956176" cy="943119"/>
          </a:xfrm>
          <a:prstGeom prst="rect">
            <a:avLst/>
          </a:prstGeom>
        </p:spPr>
      </p:pic>
      <p:pic>
        <p:nvPicPr>
          <p:cNvPr id="9" name="Рисунок 8" descr="Изображение выглядит как транспорт, плавсредство, Кораблестроение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FEAD339D-8297-E15B-1FBD-285ECA16C8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90" y="-2273520"/>
            <a:ext cx="8186234" cy="8186234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DE981CF5-27BC-5CA8-095D-1D9224633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65" y="1564957"/>
            <a:ext cx="1295698" cy="12956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E28CDF18-E238-D3FB-FAFB-DC07A3AD95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65" y="812482"/>
            <a:ext cx="1295698" cy="12956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D3D7A3B0-846B-2C8A-FA8A-9640138C61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61" y="1564957"/>
            <a:ext cx="1295698" cy="129569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F5E80B75-09AB-8519-61BB-E6C33A02F1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61" y="812482"/>
            <a:ext cx="1295698" cy="129569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D5355B75-B931-64D0-38F1-13342FCC73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57" y="1564957"/>
            <a:ext cx="1295698" cy="129569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A66E9D01-DEB4-8555-1943-C2DEF89584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57" y="812482"/>
            <a:ext cx="1295698" cy="129569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62DFCD8E-BB91-B905-7A3A-C05E0CF09A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53" y="1564957"/>
            <a:ext cx="1295698" cy="129569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351A95DE-7D09-F6AF-E637-3A13DF3F48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53" y="812482"/>
            <a:ext cx="1295698" cy="129569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EE4BF03B-4D83-FCC2-00E7-530B83AF2B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49" y="1564957"/>
            <a:ext cx="1295698" cy="129569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F0116D28-0990-AFD8-9223-7D59A70E7E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49" y="812482"/>
            <a:ext cx="1295698" cy="129569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C96C74D-B55C-CEDA-434D-EDC696DFEC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52" y="3684259"/>
            <a:ext cx="1128770" cy="11287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1D037187-CDA4-566A-E034-EDBD980D90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85" y="5407001"/>
            <a:ext cx="991767" cy="6915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B26A7301-D6DD-8E38-D2C6-18EC4D3BC9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59" y="5122545"/>
            <a:ext cx="1155770" cy="11557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0AA28C17-D3B8-CDF0-E17C-034D837BEC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95" y="3712871"/>
            <a:ext cx="1122168" cy="112216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6853F8D3-783B-1BF5-5319-8B6CA52DDC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6" y="5243784"/>
            <a:ext cx="966024" cy="9660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8" name="Рисунок 47" descr="Изображение выглядит как одежда, куртка, пальто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A4E66B4-F661-AEB7-C748-A7E78690CA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39" y="3716213"/>
            <a:ext cx="1118826" cy="11188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 descr="Изображение выглядит как одежда, Шорты, штаны, Трусы&#10;&#10;Автоматически созданное описание">
            <a:extLst>
              <a:ext uri="{FF2B5EF4-FFF2-40B4-BE49-F238E27FC236}">
                <a16:creationId xmlns:a16="http://schemas.microsoft.com/office/drawing/2014/main" id="{853C03E8-1DF2-F688-C941-3A74CB08870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97" y="5166893"/>
            <a:ext cx="1042915" cy="10429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2" name="Рисунок 51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D95BD4E1-1F4D-B9B8-9915-631D0A031E7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83" y="3831229"/>
            <a:ext cx="963583" cy="9635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DF652FB8-53F3-C6E0-FBD7-B0FE2B5DA4B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996" y="1935188"/>
            <a:ext cx="783984" cy="783984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B3716196-159A-ECED-DD94-FEFA91166D8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64" y="1999697"/>
            <a:ext cx="834808" cy="58208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0" name="Рисунок 59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839BAA30-1CF5-7B64-65C8-0611FBB30B8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44" y="904986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4" name="Рисунок 63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C951A3-CC58-C1DF-C1F4-09502EEC50C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12" y="918479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5" name="Рисунок 6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ECC72F8-4B84-DA3A-DFBA-ECB42D1F246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95" y="1919712"/>
            <a:ext cx="856588" cy="85658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0" name="Рисунок 69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D075391C-A51D-E65E-A33F-BCCCC220EE9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84" y="1938932"/>
            <a:ext cx="783984" cy="783984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A5D7F5EA-8261-1B61-E553-2C69EC2ADD1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64" y="1994071"/>
            <a:ext cx="834808" cy="58208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3" name="Рисунок 72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F7535C8A-9C9E-EC36-5CC3-F155EB32AB8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44" y="901190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5" name="Рисунок 74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99C6422-5AED-11BA-5ADB-CC51D9A0A80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64" y="917708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6" name="Рисунок 75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6EFC09ED-B035-E764-E769-0534856419E4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95" y="1918406"/>
            <a:ext cx="856588" cy="85658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9" name="Рисунок 18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BDFBD32B-B31A-74A6-0A30-4347AC19EF35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96" y="3747598"/>
            <a:ext cx="1243261" cy="12432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4105F408-7636-4102-5DDD-5749616E903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07" y="5122545"/>
            <a:ext cx="1035923" cy="11654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C2BD3B-BCE6-5969-60C6-C9D7009DBB5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2" y="3747598"/>
            <a:ext cx="1193359" cy="11933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670D74E-3E83-6F35-4925-02521C02AB59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12" y="1085441"/>
            <a:ext cx="852575" cy="85257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1" name="Рисунок 30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F73D0771-2ABD-92D1-7E07-F723EE65336F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09" y="1987633"/>
            <a:ext cx="693793" cy="78051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3" name="Рисунок 32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78F9EE16-8B74-723F-E9B8-41DFCF18AF3D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26" y="1055407"/>
            <a:ext cx="995248" cy="99524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5" name="Рисунок 34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E5EB1916-3713-B43B-698A-C934578562C2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12" y="1085215"/>
            <a:ext cx="852575" cy="85257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7" name="Рисунок 36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24519139-F182-6023-4482-EBEA8FF31B3B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09" y="1987407"/>
            <a:ext cx="693793" cy="78051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9" name="Рисунок 38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C1B48695-7830-7538-1B01-5E0B0AE6526E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26" y="1055181"/>
            <a:ext cx="995248" cy="99524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" name="Рисунок 20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D2020FB9-AA03-9D32-B966-DDCCC22953BE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333" y="5096123"/>
            <a:ext cx="1208613" cy="12086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0E400649-6A67-4337-0CF8-AEF5069D0AC9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06" y="3701190"/>
            <a:ext cx="1243261" cy="12432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BC9B8552-4CB7-60F3-574E-9CB14DC87B40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94" y="959771"/>
            <a:ext cx="999531" cy="999531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8" name="Рисунок 37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0FFEF98F-0083-4618-561E-07A43D4AE30C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246" y="959464"/>
            <a:ext cx="999531" cy="999531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40" name="Рисунок 39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732607CB-5CBF-2238-45AE-FD1C17969E1F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96" y="1792005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41" name="Рисунок 40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A306E67D-E9F8-0ABE-6CED-6E07293A8D51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48" y="1791978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D43ECB9A-7A1A-A9EB-4B6A-6FC4391BCCAB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71" y="579685"/>
            <a:ext cx="5342785" cy="5438192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196096" y="3516146"/>
            <a:ext cx="27336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7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2024-08-08T13:25:33Z</dcterms:created>
  <dcterms:modified xsi:type="dcterms:W3CDTF">2024-11-15T10:33:13Z</dcterms:modified>
</cp:coreProperties>
</file>