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 varScale="1">
        <p:scale>
          <a:sx n="101" d="100"/>
          <a:sy n="101" d="100"/>
        </p:scale>
        <p:origin x="31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C3C09-E74E-4BA8-B1E0-51CB4CF40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875A456-E28C-47B4-BDF2-FD58BEB9E01D}"/>
              </a:ext>
            </a:extLst>
          </p:cNvPr>
          <p:cNvSpPr/>
          <p:nvPr/>
        </p:nvSpPr>
        <p:spPr>
          <a:xfrm>
            <a:off x="0" y="10738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DBAA88-E784-4203-9673-B88988DC5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9190" y="2074614"/>
            <a:ext cx="1870984" cy="18709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7C6A2CF-3F1D-4684-8AC7-EB1289CB2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95" y="3975302"/>
            <a:ext cx="2239312" cy="275607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91F1DB-2FC5-4E49-83DB-AE79F2521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0" y="3597113"/>
            <a:ext cx="2875268" cy="28752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5DF11E1-F5D3-4DFB-AD68-348C0AF91C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77" y="2045893"/>
            <a:ext cx="1504547" cy="150454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3228A2-FA42-4DD3-9C05-537972F62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50" y="-255093"/>
            <a:ext cx="3237252" cy="3237252"/>
          </a:xfrm>
          <a:prstGeom prst="rect">
            <a:avLst/>
          </a:prstGeom>
        </p:spPr>
      </p:pic>
      <p:pic>
        <p:nvPicPr>
          <p:cNvPr id="23" name="Google Shape;86;p1" title="gift4.png">
            <a:extLst>
              <a:ext uri="{FF2B5EF4-FFF2-40B4-BE49-F238E27FC236}">
                <a16:creationId xmlns:a16="http://schemas.microsoft.com/office/drawing/2014/main" id="{AED72404-F6A8-CBF7-FEDE-F2E5F41E424C}"/>
              </a:ext>
            </a:extLst>
          </p:cNvPr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-34602" y="89463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77B819C-15BB-8C55-8B36-23FF536234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40" y="3835977"/>
            <a:ext cx="3362325" cy="3362325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пичка, искусств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6FEA9FF7-F209-06A6-8B1C-FED2FA76B2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40" y="3183242"/>
            <a:ext cx="1440673" cy="144067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59EF6C0-0AE7-4CF8-ABF2-E8BE770D87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3410" y="3578554"/>
            <a:ext cx="2877561" cy="287756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79922AB-8C17-1BE8-4731-3B1560E9C3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65" y="2186937"/>
            <a:ext cx="2185017" cy="21850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43C832A-B8F3-4FAE-A4A6-16BAF15ACE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02332" y="2047555"/>
            <a:ext cx="1478984" cy="147898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0A3908C-1A0F-C139-9280-7F257F8770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76" y="3328187"/>
            <a:ext cx="2781356" cy="278135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пичка, искусств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2E68AD6-C346-D62A-E139-1DBCB686EF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22" y="3183242"/>
            <a:ext cx="1440673" cy="144067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6BE0AA0-C400-DB3C-C4D8-B27FFFB908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12" y="4444598"/>
            <a:ext cx="2781356" cy="278135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B7B9C6-8DBD-4D28-B2E7-E4494F0F69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52021" y="3972937"/>
            <a:ext cx="2243522" cy="275563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61E7111-14C9-5F5E-88F0-BAA470154F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13" y="1532329"/>
            <a:ext cx="2781356" cy="27813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5694979-2337-42EB-BE84-84645939F0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49190" y="2078367"/>
            <a:ext cx="1863477" cy="1863477"/>
          </a:xfrm>
          <a:prstGeom prst="rect">
            <a:avLst/>
          </a:prstGeom>
        </p:spPr>
      </p:pic>
      <p:pic>
        <p:nvPicPr>
          <p:cNvPr id="30" name="Google Shape;84;p1">
            <a:extLst>
              <a:ext uri="{FF2B5EF4-FFF2-40B4-BE49-F238E27FC236}">
                <a16:creationId xmlns:a16="http://schemas.microsoft.com/office/drawing/2014/main" id="{6637B5D3-4BE0-9B19-E12A-F07D92BA4D9B}"/>
              </a:ext>
            </a:extLst>
          </p:cNvPr>
          <p:cNvPicPr preferRelativeResize="0"/>
          <p:nvPr/>
        </p:nvPicPr>
        <p:blipFill rotWithShape="1">
          <a:blip r:embed="rId17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89349" y="3429000"/>
            <a:ext cx="300990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9</cp:revision>
  <dcterms:created xsi:type="dcterms:W3CDTF">2024-08-08T14:23:55Z</dcterms:created>
  <dcterms:modified xsi:type="dcterms:W3CDTF">2024-10-25T11:15:05Z</dcterms:modified>
</cp:coreProperties>
</file>