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066924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87CC94-A1A9-4A7A-90AD-B14E8844E29C}"/>
</file>

<file path=customXml/itemProps2.xml><?xml version="1.0" encoding="utf-8"?>
<ds:datastoreItem xmlns:ds="http://schemas.openxmlformats.org/officeDocument/2006/customXml" ds:itemID="{54F1B7EA-FAC6-4120-BB60-00BFE42E7592}"/>
</file>

<file path=customXml/itemProps3.xml><?xml version="1.0" encoding="utf-8"?>
<ds:datastoreItem xmlns:ds="http://schemas.openxmlformats.org/officeDocument/2006/customXml" ds:itemID="{6FCA1ACD-F32A-4E03-AFE5-D392E51EBA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