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967" y="4705454"/>
            <a:ext cx="1375863" cy="110986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326" y="797496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26337">
            <a:off x="6239723" y="2923640"/>
            <a:ext cx="1433307" cy="10445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461" y="698512"/>
            <a:ext cx="1386049" cy="138604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4994" y="2533850"/>
            <a:ext cx="1612052" cy="161205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408" y="759725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6070700" y="462362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60485">
            <a:off x="3933156" y="980244"/>
            <a:ext cx="1316311" cy="95927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273973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07" y="464208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437" y="2665510"/>
            <a:ext cx="1401567" cy="14015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2" t="20169" b="32174"/>
          <a:stretch/>
        </p:blipFill>
        <p:spPr>
          <a:xfrm>
            <a:off x="6277222" y="900890"/>
            <a:ext cx="1424525" cy="11589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66" y="4223697"/>
            <a:ext cx="1884843" cy="188484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884" y="2711538"/>
            <a:ext cx="1407013" cy="140701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36" y="732391"/>
            <a:ext cx="2667000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2917" y="2760574"/>
            <a:ext cx="27813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2024-11-19T19:56:18Z</dcterms:modified>
</cp:coreProperties>
</file>