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300" d="100"/>
          <a:sy n="300" d="100"/>
        </p:scale>
        <p:origin x="-6786" y="-5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microsoft.com/office/2007/relationships/hdphoto" Target="../media/hdphoto4.wdp"/><Relationship Id="rId14" Type="http://schemas.openxmlformats.org/officeDocument/2006/relationships/image" Target="../media/image9.png"/><Relationship Id="rId15" Type="http://schemas.microsoft.com/office/2007/relationships/hdphoto" Target="../media/hdphoto5.wdp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microsoft.com/office/2007/relationships/hdphoto" Target="../media/hdphoto8.wdp"/><Relationship Id="rId22" Type="http://schemas.openxmlformats.org/officeDocument/2006/relationships/image" Target="../media/image13.png"/><Relationship Id="rId23" Type="http://schemas.openxmlformats.org/officeDocument/2006/relationships/image" Target="../media/image14.png"/><Relationship Id="rId24" Type="http://schemas.openxmlformats.org/officeDocument/2006/relationships/image" Target="../media/image15.png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image" Target="../media/image30.png"/><Relationship Id="rId40" Type="http://schemas.openxmlformats.org/officeDocument/2006/relationships/image" Target="../media/image31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368917" y="453752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757533" y="4536105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173281" y="453068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7600081" y="4537529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368917" y="5678782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57533" y="5692683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173281" y="5685732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A272594D-E0C6-EA44-82B7-9EBCB69955E9}"/>
              </a:ext>
            </a:extLst>
          </p:cNvPr>
          <p:cNvSpPr/>
          <p:nvPr/>
        </p:nvSpPr>
        <p:spPr>
          <a:xfrm>
            <a:off x="7600080" y="5678781"/>
            <a:ext cx="1218588" cy="9802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 descr="Изображение выглядит как рисунок, беспозвоночный, насекомое, бабочка&#10;&#10;Автоматически созданное описание">
            <a:extLst>
              <a:ext uri="{FF2B5EF4-FFF2-40B4-BE49-F238E27FC236}">
                <a16:creationId xmlns:a16="http://schemas.microsoft.com/office/drawing/2014/main" id="{91B33285-52D9-8FDC-7D30-A29EA2440078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45" y="4530689"/>
            <a:ext cx="1102329" cy="1102329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8A18466-03AF-8709-9321-E49E6310DE3F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930" y="4523531"/>
            <a:ext cx="1014499" cy="1014499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914A6FB-FEA4-DF9C-79A8-A3A1AD6ECCE5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2" y="5699078"/>
            <a:ext cx="935679" cy="93567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E10F6F6F-D25B-8072-6356-DC600A1897F2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67" y="4551632"/>
            <a:ext cx="954579" cy="95457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C9365C20-EA96-9535-DF71-DD8A4A244D2C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93" y="5713907"/>
            <a:ext cx="909952" cy="909952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8DF3B732-5F5A-6A82-3580-4411639993A6}"/>
              </a:ext>
            </a:extLst>
          </p:cNvPr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77" y="4568971"/>
            <a:ext cx="468648" cy="949071"/>
          </a:xfrm>
          <a:prstGeom prst="rect">
            <a:avLst/>
          </a:prstGeom>
        </p:spPr>
      </p:pic>
      <p:pic>
        <p:nvPicPr>
          <p:cNvPr id="70" name="Рисунок 69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EB2352E2-430C-B124-4BDA-0ED23B7EC4AA}"/>
              </a:ext>
            </a:extLst>
          </p:cNvPr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73" y="5730315"/>
            <a:ext cx="901595" cy="901595"/>
          </a:xfrm>
          <a:prstGeom prst="rect">
            <a:avLst/>
          </a:prstGeom>
        </p:spPr>
      </p:pic>
      <p:pic>
        <p:nvPicPr>
          <p:cNvPr id="72" name="Рисунок 71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22266942-9354-B773-6B67-2AF86017AC12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5" y="5685732"/>
            <a:ext cx="954870" cy="954870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беспозвоночный, насекомое, бабочка&#10;&#10;Автоматически созданное описание">
            <a:extLst>
              <a:ext uri="{FF2B5EF4-FFF2-40B4-BE49-F238E27FC236}">
                <a16:creationId xmlns:a16="http://schemas.microsoft.com/office/drawing/2014/main" id="{9E636D65-BC3C-011E-5197-E14D312738C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53" y="4530333"/>
            <a:ext cx="1102329" cy="110232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0697C10-E89C-4DE7-2BC9-BF7DE851629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72" y="5686088"/>
            <a:ext cx="954870" cy="954870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981C7EC0-D66A-AE1B-C60A-3F0D8CFD3DC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72" y="5726725"/>
            <a:ext cx="901595" cy="901595"/>
          </a:xfrm>
          <a:prstGeom prst="rect">
            <a:avLst/>
          </a:prstGeom>
        </p:spPr>
      </p:pic>
      <p:pic>
        <p:nvPicPr>
          <p:cNvPr id="76" name="Рисунок 75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376E4DF-E042-40FB-5273-3285E760F3F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46" y="4567012"/>
            <a:ext cx="468648" cy="949071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47322FDC-B4F1-7628-C8D4-4CCBABD60D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67" y="4543501"/>
            <a:ext cx="954579" cy="954579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DCC2D01C-2CE0-5C06-1AC1-2A4BD232AC2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65" y="5709144"/>
            <a:ext cx="909952" cy="90995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6CC75790-73D7-85F3-89FE-E8B115F3DBF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01" y="5696748"/>
            <a:ext cx="935679" cy="935679"/>
          </a:xfrm>
          <a:prstGeom prst="rect">
            <a:avLst/>
          </a:prstGeom>
        </p:spPr>
      </p:pic>
      <p:pic>
        <p:nvPicPr>
          <p:cNvPr id="80" name="Рисунок 79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4BBC25F9-369C-BE2A-8C5B-86456F872EF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4" y="4521572"/>
            <a:ext cx="1014499" cy="101449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иллюстрация, Мультфильм, графическая вставка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42FDCD63-C681-30B9-E751-90705F953F4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" y="2533156"/>
            <a:ext cx="3111500" cy="3111500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рисунок, беспозвоночный, насекомое, бабочка&#10;&#10;Автоматически созданное описание">
            <a:extLst>
              <a:ext uri="{FF2B5EF4-FFF2-40B4-BE49-F238E27FC236}">
                <a16:creationId xmlns:a16="http://schemas.microsoft.com/office/drawing/2014/main" id="{F31B51A1-CA52-E81B-B3F6-2C4CA1B99F6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13" y="4022274"/>
            <a:ext cx="1102329" cy="110232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8" name="Рисунок 27" descr="Изображение выглядит как мультфильм, аниме, иллюстрация, манга&#10;&#10;Автоматически созданное описание">
            <a:extLst>
              <a:ext uri="{FF2B5EF4-FFF2-40B4-BE49-F238E27FC236}">
                <a16:creationId xmlns:a16="http://schemas.microsoft.com/office/drawing/2014/main" id="{7B6BAED9-49E9-9773-4F69-3A40C9E4F7A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4" y="2498864"/>
            <a:ext cx="3200649" cy="3200649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0184EA3C-3731-A3FE-04C3-19205B76A9E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87" y="3978766"/>
            <a:ext cx="1557305" cy="15573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 descr="Изображение выглядит как иллюстрация, кукл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4381F73-430C-53B4-B53D-318A902DC70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" y="2478299"/>
            <a:ext cx="3111500" cy="3111500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443C601A-F8CF-8CB2-724F-98499D5993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775" y="3854644"/>
            <a:ext cx="1200885" cy="12008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0" name="Рисунок 29" descr="Изображение выглядит как иллюстрация, графическая вставка, рисуно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8AE52CC-A08B-4409-5CC2-2E74992A87D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" y="2443093"/>
            <a:ext cx="3111500" cy="311150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растение, незабудк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AC4D0B18-CCE6-376D-D596-3AB7A057132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66" y="3491981"/>
            <a:ext cx="1518405" cy="15184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 descr="Изображение выглядит как рисунок, иллюстрация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C360EF6-C7F9-4582-0FEB-27EF2DEDACF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45" y="2240494"/>
            <a:ext cx="3416698" cy="3416698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AB244F2B-F474-F36A-BC00-ED69A91F5E7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35" y="3517144"/>
            <a:ext cx="1538274" cy="153827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 descr="Изображение выглядит как иллюстрация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B1649B8-4656-79E1-76B0-6D2B42DE7B4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" y="2412045"/>
            <a:ext cx="3167889" cy="3167889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цветок, зарисовка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D6272DE-BBD5-0031-844D-4054ECC8A84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80" y="3574677"/>
            <a:ext cx="719397" cy="145686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2" name="Рисунок 31" descr="Изображение выглядит как иллюстрация, Анимация, статуэт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8E210081-B178-D3FD-4B8A-6129AE31CDA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6" y="2278555"/>
            <a:ext cx="3267574" cy="326757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3FF5B916-0DFB-B034-5AA2-996AD4B8C3B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23" y="3282788"/>
            <a:ext cx="1836827" cy="183682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 descr="Изображение выглядит как иллюстрац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83338E0-D8EB-AF2A-8FF3-B6867F04BA5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36" y="2412045"/>
            <a:ext cx="3267574" cy="3267574"/>
          </a:xfrm>
          <a:prstGeom prst="rect">
            <a:avLst/>
          </a:prstGeom>
        </p:spPr>
      </p:pic>
      <p:pic>
        <p:nvPicPr>
          <p:cNvPr id="85" name="Рисунок 84" descr="Изображение выглядит как цветочный горшок, домашнее растение, ваза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71A82DA7-83A6-9BB3-2D52-26DE5E1C206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67" y="3636141"/>
            <a:ext cx="1333940" cy="133394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41" y="-417402"/>
            <a:ext cx="5342785" cy="5438192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000731" y="3695406"/>
            <a:ext cx="30003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36888 -0.366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18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33242 -0.369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42 -0.36945 L 0.12461 0.070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88 -0.36667 L 1.05925 -0.359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3638 -0.3680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-1868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35364 -0.396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64 -0.39607 L 0.37604 0.1856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8 -0.36806 L 1.04063 -0.228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59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32669 -0.3520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-1713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0.36341 -0.358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69 -0.35209 L 0.23464 0.2520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2 -0.35857 L 1.04024 -0.2187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5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34987 -0.3224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-15648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36771 -0.3534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7 -0.32246 L 0.49479 0.2775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7 -0.35347 L 1.04453 -0.2136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54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022E-16 L 0.34792 -0.3275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1631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36445 -0.3460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52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91 -0.32755 L 0.36445 0.09213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46 -0.34606 L 1.06563 -0.1606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33907 -0.329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5556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6341 -0.35301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06 -0.32986 L 0.24701 0.1062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2 -0.35301 L 1.0931 -0.1713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34167 -0.3150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-15139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642 -0.34074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166 -0.31505 L 0.48658 0.11806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419 -0.34074 L 1.09987 -0.21412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02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34948 -0.3298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-16019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3629 -0.3601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48 -0.32986 L 0.13672 0.2708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89 -0.36019 L 1.11042 -0.22037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01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14</cp:revision>
  <dcterms:created xsi:type="dcterms:W3CDTF">2024-08-11T09:55:40Z</dcterms:created>
  <dcterms:modified xsi:type="dcterms:W3CDTF">2024-08-16T09:32:36Z</dcterms:modified>
</cp:coreProperties>
</file>