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1A04"/>
    <a:srgbClr val="7BF2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29F664-B05B-0996-C42F-EED3A4918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C4F00DF-BF9D-14E4-7D28-D857FE6CCC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960830-9D38-D041-0396-4C42306F7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2AA692-33A6-D2C3-59E9-2977865AB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043DEC-A9F5-17B6-1688-393B6B946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74362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69B70C-72A4-4389-8383-A50DB4B52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D928AC-CE2B-1CBE-9FDC-EA937B1C0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B348C0-852F-8612-524E-67F9C932C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0D96D7-CF28-3292-33CB-D04EE83A3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F78491-5176-644E-8C63-B5DA917D5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91503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73DFB5C-2E19-4640-1424-EE10B2A057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8D401E2-4A31-4173-FE67-4D3D3E1BA8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127EBF-1797-E363-4EA5-D34EBD9D5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21358F-4855-4FC2-3D2A-1BFAC36A2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5C68B5-313D-64D2-1B66-F24AC5032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9826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1AE0A-B4E1-2180-3E48-D9A12FCA0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586D35-1028-F115-E67F-398F0CF95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265319-2967-0684-F3F6-EC2C98811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07C865-4CF6-FF4C-E6AF-5784D52AB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26EAD7-C627-F2AF-81DC-F801B738A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12295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5CB50F-31C7-1A31-A332-16AC62436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923367-7281-D245-2E26-0AC58D1DF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EE1D9F-60F6-F81E-05B2-66FF870A1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220F86-5C1D-0905-E480-BAA37EF68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40C815-255A-2EB5-3D5C-E7F4412DB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5765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DEC1FB-ADEC-1867-DD97-3558E3C07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A38C04-81DF-BB54-EB46-1FCE91260E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839427-88A3-D6F5-0A90-641E2BA05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6E9F9D-FA52-F172-1D84-81BAD8ED9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032664-5828-0A0F-E5AA-8DA2D770A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963A17-35C7-4ABD-E933-9045BC125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6322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951287-8E08-7837-0F12-F64488DF2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2E8084-A8BC-B839-4508-3FE5578B72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45F288-6428-9142-26F8-1FE339B654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346451A-1D84-BFF4-F457-BE51EED377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9E7532C-33A8-E431-6384-84709B52D5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8A0E389-3F9A-6956-3C59-2C9599F91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C912BB-A4C9-10C4-9058-77A976508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54E570-4EFC-987D-047B-3B14988FF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94496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0D5A91-A7BB-11A0-3B53-CC9C521E1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E16CB10-7CA3-E703-5BA1-7D0C97E13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A566565-81D3-7ED7-B569-003419848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D466353-0885-CC23-0844-93333B99C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2371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9A23C6A-182B-2AFA-4198-6DEDD45B3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1DC4784-C1F2-F688-E90D-5143D3BC4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B538EE-0AE9-5F75-C854-5EC45309E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5522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7E9D81-9AF3-F591-89A2-EFBC97149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95116B-DA57-030F-179E-18331C9A2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06FB94-1C69-5B7B-2798-D8DD8B7C5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D47819-6239-33AF-1593-E92C70249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33C1F2-5388-466D-863D-F319BBDD9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4C8077-8788-D035-2DDD-8FF2DACFC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9823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8F6772-F1F3-3EBC-C898-DC43EE7D3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50AFCBD-DD2C-C593-6E6E-128DED20CC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5CF2ED-CF7B-5C0D-C534-6997F5EB6D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8A6007-454E-9693-5C41-C60E316AF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3A3DC0-15FE-3573-F356-5674596D6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B8F18D-3B0D-9D32-2111-5820F0B96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17078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884185-1965-87FB-AFE6-5D681F7DA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1C42C0-6E7B-8FF6-CEC8-8E4A7432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15AD55-639D-E119-CA0C-F28E6FB5A7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92A4C2-5171-8B6C-3AD7-8B2500C73C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C2A093-2351-91F0-7F20-69EDC80B37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488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slide" Target="slide1.xml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артина, иллюстрация, рисунок, небо&#10;&#10;Автоматически созданное описание">
            <a:extLst>
              <a:ext uri="{FF2B5EF4-FFF2-40B4-BE49-F238E27FC236}">
                <a16:creationId xmlns:a16="http://schemas.microsoft.com/office/drawing/2014/main" id="{E33BF799-71FC-E9D3-1111-D715A5BF50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5E97498-EEE5-4257-965E-4735FC4A4285}"/>
              </a:ext>
            </a:extLst>
          </p:cNvPr>
          <p:cNvSpPr/>
          <p:nvPr/>
        </p:nvSpPr>
        <p:spPr>
          <a:xfrm>
            <a:off x="3774332" y="653143"/>
            <a:ext cx="8159702" cy="5459422"/>
          </a:xfrm>
          <a:prstGeom prst="roundRect">
            <a:avLst/>
          </a:prstGeom>
          <a:solidFill>
            <a:schemeClr val="bg1">
              <a:alpha val="6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1894024-6092-7D16-94C8-5921525347BA}"/>
              </a:ext>
            </a:extLst>
          </p:cNvPr>
          <p:cNvSpPr/>
          <p:nvPr/>
        </p:nvSpPr>
        <p:spPr>
          <a:xfrm>
            <a:off x="4132355" y="3400425"/>
            <a:ext cx="6325347" cy="1723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8D4BBFA-269F-52CA-F3B1-332A0ACAC2DF}"/>
              </a:ext>
            </a:extLst>
          </p:cNvPr>
          <p:cNvSpPr/>
          <p:nvPr/>
        </p:nvSpPr>
        <p:spPr>
          <a:xfrm rot="5400000">
            <a:off x="2948401" y="3324055"/>
            <a:ext cx="5143208" cy="152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601E736-A7AA-E9D5-E223-46C55F7A6452}"/>
              </a:ext>
            </a:extLst>
          </p:cNvPr>
          <p:cNvSpPr/>
          <p:nvPr/>
        </p:nvSpPr>
        <p:spPr>
          <a:xfrm rot="5400000">
            <a:off x="4650308" y="3324054"/>
            <a:ext cx="5143208" cy="152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BB46894-5864-EC31-0C7E-0D749747022C}"/>
              </a:ext>
            </a:extLst>
          </p:cNvPr>
          <p:cNvSpPr/>
          <p:nvPr/>
        </p:nvSpPr>
        <p:spPr>
          <a:xfrm rot="5400000">
            <a:off x="6352215" y="3324053"/>
            <a:ext cx="5143208" cy="152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F9B2236-D07D-4F98-0404-84EC5C524048}"/>
              </a:ext>
            </a:extLst>
          </p:cNvPr>
          <p:cNvSpPr/>
          <p:nvPr/>
        </p:nvSpPr>
        <p:spPr>
          <a:xfrm rot="5400000">
            <a:off x="10071480" y="3818569"/>
            <a:ext cx="1863510" cy="625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E8E959E7-C889-3CBB-6153-FED6FA98BEDF}"/>
              </a:ext>
            </a:extLst>
          </p:cNvPr>
          <p:cNvSpPr/>
          <p:nvPr/>
        </p:nvSpPr>
        <p:spPr>
          <a:xfrm>
            <a:off x="10345505" y="1678993"/>
            <a:ext cx="1329179" cy="1329179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/>
              <a:t>P</a:t>
            </a:r>
            <a:endParaRPr lang="ru-UA" sz="8800" dirty="0"/>
          </a:p>
        </p:txBody>
      </p:sp>
      <p:sp>
        <p:nvSpPr>
          <p:cNvPr id="31" name="Звезда: 5 точек 30">
            <a:extLst>
              <a:ext uri="{FF2B5EF4-FFF2-40B4-BE49-F238E27FC236}">
                <a16:creationId xmlns:a16="http://schemas.microsoft.com/office/drawing/2014/main" id="{8C83529D-6A1C-6300-A759-6276C07DAA8F}"/>
              </a:ext>
            </a:extLst>
          </p:cNvPr>
          <p:cNvSpPr/>
          <p:nvPr/>
        </p:nvSpPr>
        <p:spPr>
          <a:xfrm>
            <a:off x="4189730" y="2037704"/>
            <a:ext cx="996767" cy="996767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2" name="Звезда: 5 точек 31">
            <a:extLst>
              <a:ext uri="{FF2B5EF4-FFF2-40B4-BE49-F238E27FC236}">
                <a16:creationId xmlns:a16="http://schemas.microsoft.com/office/drawing/2014/main" id="{727E78D0-8586-9953-63B6-5776AB442111}"/>
              </a:ext>
            </a:extLst>
          </p:cNvPr>
          <p:cNvSpPr/>
          <p:nvPr/>
        </p:nvSpPr>
        <p:spPr>
          <a:xfrm>
            <a:off x="5836666" y="2040530"/>
            <a:ext cx="996767" cy="996767"/>
          </a:xfrm>
          <a:prstGeom prst="star5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Звезда: 5 точек 32">
            <a:extLst>
              <a:ext uri="{FF2B5EF4-FFF2-40B4-BE49-F238E27FC236}">
                <a16:creationId xmlns:a16="http://schemas.microsoft.com/office/drawing/2014/main" id="{6E25FB1A-4DD8-5C08-3E19-4AE8F205AB37}"/>
              </a:ext>
            </a:extLst>
          </p:cNvPr>
          <p:cNvSpPr/>
          <p:nvPr/>
        </p:nvSpPr>
        <p:spPr>
          <a:xfrm>
            <a:off x="7483602" y="2043356"/>
            <a:ext cx="996767" cy="996767"/>
          </a:xfrm>
          <a:prstGeom prst="star5">
            <a:avLst/>
          </a:prstGeom>
          <a:solidFill>
            <a:srgbClr val="7BF2F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4" name="Звезда: 5 точек 33">
            <a:extLst>
              <a:ext uri="{FF2B5EF4-FFF2-40B4-BE49-F238E27FC236}">
                <a16:creationId xmlns:a16="http://schemas.microsoft.com/office/drawing/2014/main" id="{2E27B128-86DA-9A21-06BD-E0CCCDA1E645}"/>
              </a:ext>
            </a:extLst>
          </p:cNvPr>
          <p:cNvSpPr/>
          <p:nvPr/>
        </p:nvSpPr>
        <p:spPr>
          <a:xfrm>
            <a:off x="9130538" y="2046182"/>
            <a:ext cx="996767" cy="996767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5" name="Звезда: 5 точек 34">
            <a:extLst>
              <a:ext uri="{FF2B5EF4-FFF2-40B4-BE49-F238E27FC236}">
                <a16:creationId xmlns:a16="http://schemas.microsoft.com/office/drawing/2014/main" id="{4DE64ADD-C8B1-9160-0E49-3F908D56F578}"/>
              </a:ext>
            </a:extLst>
          </p:cNvPr>
          <p:cNvSpPr/>
          <p:nvPr/>
        </p:nvSpPr>
        <p:spPr>
          <a:xfrm>
            <a:off x="4214990" y="4369111"/>
            <a:ext cx="996767" cy="996767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6" name="Звезда: 5 точек 35">
            <a:extLst>
              <a:ext uri="{FF2B5EF4-FFF2-40B4-BE49-F238E27FC236}">
                <a16:creationId xmlns:a16="http://schemas.microsoft.com/office/drawing/2014/main" id="{21377804-8987-B325-D3D6-C1B354C1D9EE}"/>
              </a:ext>
            </a:extLst>
          </p:cNvPr>
          <p:cNvSpPr/>
          <p:nvPr/>
        </p:nvSpPr>
        <p:spPr>
          <a:xfrm>
            <a:off x="5861926" y="4371937"/>
            <a:ext cx="996767" cy="996767"/>
          </a:xfrm>
          <a:prstGeom prst="star5">
            <a:avLst/>
          </a:prstGeom>
          <a:solidFill>
            <a:srgbClr val="431A0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7" name="Звезда: 5 точек 36">
            <a:extLst>
              <a:ext uri="{FF2B5EF4-FFF2-40B4-BE49-F238E27FC236}">
                <a16:creationId xmlns:a16="http://schemas.microsoft.com/office/drawing/2014/main" id="{5B4F4A2F-5B35-44D5-92D8-7B81B29AB394}"/>
              </a:ext>
            </a:extLst>
          </p:cNvPr>
          <p:cNvSpPr/>
          <p:nvPr/>
        </p:nvSpPr>
        <p:spPr>
          <a:xfrm>
            <a:off x="7508862" y="4374763"/>
            <a:ext cx="996767" cy="996767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8" name="Звезда: 5 точек 37">
            <a:extLst>
              <a:ext uri="{FF2B5EF4-FFF2-40B4-BE49-F238E27FC236}">
                <a16:creationId xmlns:a16="http://schemas.microsoft.com/office/drawing/2014/main" id="{587F9240-7095-2FD3-DBED-AEB96403231F}"/>
              </a:ext>
            </a:extLst>
          </p:cNvPr>
          <p:cNvSpPr/>
          <p:nvPr/>
        </p:nvSpPr>
        <p:spPr>
          <a:xfrm>
            <a:off x="9155798" y="4377589"/>
            <a:ext cx="996767" cy="996767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4" name="Рисунок 13" descr="Изображение выглядит как рисунок, мультфильм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065B434-671F-0D06-3A09-229B77D7D6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346" y="4029110"/>
            <a:ext cx="1883469" cy="104587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ранспортное средство, Наземный транспорт, колес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262A4EEA-7697-2333-65A7-A584897F45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90081" y="3498411"/>
            <a:ext cx="2092633" cy="2078775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ранспортное средство, колесо, Наземный транспорт, шина&#10;&#10;Автоматически созданное описание">
            <a:extLst>
              <a:ext uri="{FF2B5EF4-FFF2-40B4-BE49-F238E27FC236}">
                <a16:creationId xmlns:a16="http://schemas.microsoft.com/office/drawing/2014/main" id="{E199DAB3-19B7-3C08-3D88-283D6E6ACE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766" y="3550301"/>
            <a:ext cx="2406140" cy="1932068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транспортное средство, Наземный транспорт, колесо, Классическая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AACB375A-FE40-A9F2-E59C-435A621ADE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70892" y="1989341"/>
            <a:ext cx="2930087" cy="1726036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ашина, рисунок, транспортное средство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C2629E4C-70E3-4848-AE35-105ED5788B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283" y="1989341"/>
            <a:ext cx="1956664" cy="143627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рисунок, мультфильм, графическая вставка,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BA317359-ABA0-51DE-DF65-22099D4C161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139" y="1675608"/>
            <a:ext cx="2179543" cy="217083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ранспорт, транспортное средство, колесо, фургон&#10;&#10;Автоматически созданное описание">
            <a:extLst>
              <a:ext uri="{FF2B5EF4-FFF2-40B4-BE49-F238E27FC236}">
                <a16:creationId xmlns:a16="http://schemas.microsoft.com/office/drawing/2014/main" id="{DFB8E768-6C53-93A1-A5B1-6F8EAB47453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76520" y="1989341"/>
            <a:ext cx="1910352" cy="159196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транспортное средство, Наземный транспорт, колесо, шина&#10;&#10;Автоматически созданное описание">
            <a:extLst>
              <a:ext uri="{FF2B5EF4-FFF2-40B4-BE49-F238E27FC236}">
                <a16:creationId xmlns:a16="http://schemas.microsoft.com/office/drawing/2014/main" id="{94D71916-5125-B1BE-DE13-B66BD310887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243" y="4126608"/>
            <a:ext cx="2255070" cy="1127535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8243" y="3494541"/>
            <a:ext cx="285750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5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81F72F8-4CC7-4FD0-ABA4-B6827F201918}"/>
</file>

<file path=customXml/itemProps2.xml><?xml version="1.0" encoding="utf-8"?>
<ds:datastoreItem xmlns:ds="http://schemas.openxmlformats.org/officeDocument/2006/customXml" ds:itemID="{F89A74A9-7912-4587-9379-157D4054FF79}"/>
</file>

<file path=customXml/itemProps3.xml><?xml version="1.0" encoding="utf-8"?>
<ds:datastoreItem xmlns:ds="http://schemas.openxmlformats.org/officeDocument/2006/customXml" ds:itemID="{5C95722D-0BE2-4F9A-9663-71CE0D344BC6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2025-01-20T13:21:45Z</dcterms:created>
  <dcterms:modified xsi:type="dcterms:W3CDTF">2025-02-03T13:43:12Z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