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D9D7-4E96-4D96-9C7C-583A129B65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3100-2E0C-48A9-8227-48790762073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tags" Target="../tags/tag1.xml"/><Relationship Id="rId27" Type="http://schemas.openxmlformats.org/officeDocument/2006/relationships/image" Target="../media/image26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аза, цветочный горшок, мебель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5837" y="828675"/>
            <a:ext cx="8606601" cy="4803359"/>
            <a:chOff x="3749244" y="829951"/>
            <a:chExt cx="8144004" cy="4545183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1"/>
            <a:stretch>
              <a:fillRect/>
            </a:stretch>
          </p:blipFill>
          <p:spPr bwMode="auto">
            <a:xfrm rot="16200000">
              <a:off x="5548654" y="-969459"/>
              <a:ext cx="4545183" cy="8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031" y="1686726"/>
              <a:ext cx="729309" cy="69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: скругленные углы 9"/>
            <p:cNvSpPr/>
            <p:nvPr/>
          </p:nvSpPr>
          <p:spPr>
            <a:xfrm>
              <a:off x="9104735" y="2537152"/>
              <a:ext cx="1828605" cy="45739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9994900" y="3107280"/>
              <a:ext cx="938440" cy="45739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3090" y="4450845"/>
              <a:ext cx="978572" cy="64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130" y="2629133"/>
            <a:ext cx="2015603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133" y="3112355"/>
            <a:ext cx="1498274" cy="62865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392560" y="1332026"/>
            <a:ext cx="3815391" cy="4111432"/>
            <a:chOff x="2392560" y="1332026"/>
            <a:chExt cx="3815391" cy="4111432"/>
          </a:xfrm>
        </p:grpSpPr>
        <p:pic>
          <p:nvPicPr>
            <p:cNvPr id="20" name="Рисунок 19" descr="Изображение выглядит как апельсин, хэллоуин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02" y="2684490"/>
              <a:ext cx="2000417" cy="2000417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2392560" y="1332026"/>
              <a:ext cx="3815391" cy="4111432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287145" y="1285722"/>
            <a:ext cx="4067077" cy="4382647"/>
            <a:chOff x="-750021" y="1459705"/>
            <a:chExt cx="4067077" cy="4382647"/>
          </a:xfrm>
        </p:grpSpPr>
        <p:pic>
          <p:nvPicPr>
            <p:cNvPr id="19" name="Рисунок 18" descr="Изображение выглядит как спасательный жилет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3" y="2982436"/>
              <a:ext cx="2287305" cy="2287305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-750021" y="1459705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23" descr="Изображение выглядит как оружие, нож, Оружие ближнего боя, Лезви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000">
            <a:off x="3355466" y="3056295"/>
            <a:ext cx="2105342" cy="2105342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2289039" y="1332026"/>
            <a:ext cx="4067077" cy="4382647"/>
            <a:chOff x="-5138364" y="615042"/>
            <a:chExt cx="4067077" cy="4382647"/>
          </a:xfrm>
        </p:grpSpPr>
        <p:pic>
          <p:nvPicPr>
            <p:cNvPr id="24" name="Рисунок 23" descr="Изображение выглядит как оружие, нож, Оружие ближнего боя, Лезв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367" y="2077691"/>
              <a:ext cx="2105342" cy="2105342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-5138364" y="615042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282870" y="1275805"/>
            <a:ext cx="4067077" cy="4382647"/>
            <a:chOff x="-4409644" y="683210"/>
            <a:chExt cx="4067077" cy="4382647"/>
          </a:xfrm>
        </p:grpSpPr>
        <p:pic>
          <p:nvPicPr>
            <p:cNvPr id="23" name="Рисунок 22" descr="Изображение выглядит как пружина, спиральная пружина, природа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17035" y="2219900"/>
              <a:ext cx="2530991" cy="2530991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-4409644" y="683210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310846" y="1285243"/>
            <a:ext cx="4067077" cy="4382647"/>
            <a:chOff x="-3354981" y="953915"/>
            <a:chExt cx="4067077" cy="4382647"/>
          </a:xfrm>
        </p:grpSpPr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4405" y="2610043"/>
              <a:ext cx="2168106" cy="2168106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354981" y="953915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285079" y="1272541"/>
            <a:ext cx="4067077" cy="4382647"/>
            <a:chOff x="-1797088" y="810911"/>
            <a:chExt cx="4067077" cy="4382647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-1200211" y="2170973"/>
              <a:ext cx="2728630" cy="2728630"/>
              <a:chOff x="2667000" y="0"/>
              <a:chExt cx="6858000" cy="6858000"/>
            </a:xfrm>
          </p:grpSpPr>
          <p:pic>
            <p:nvPicPr>
              <p:cNvPr id="25" name="Рисунок 24" descr="Изображение выглядит как платье, зарисовка, мультфильм, Дизайн костюм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рисунок, графическая вставка, иллюстрация, Графи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8839" y="1644653"/>
                <a:ext cx="3123359" cy="3123359"/>
              </a:xfrm>
              <a:prstGeom prst="rect">
                <a:avLst/>
              </a:prstGeom>
            </p:spPr>
          </p:pic>
        </p:grpSp>
        <p:sp>
          <p:nvSpPr>
            <p:cNvPr id="69" name="Прямоугольник 68"/>
            <p:cNvSpPr/>
            <p:nvPr/>
          </p:nvSpPr>
          <p:spPr>
            <a:xfrm>
              <a:off x="-1797088" y="810911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278595" y="1313657"/>
            <a:ext cx="4067077" cy="4382647"/>
            <a:chOff x="-3796962" y="437809"/>
            <a:chExt cx="4067077" cy="4382647"/>
          </a:xfrm>
        </p:grpSpPr>
        <p:pic>
          <p:nvPicPr>
            <p:cNvPr id="34" name="Рисунок 33" descr="Изображение выглядит как Карминный цвет, красный, флаг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7371" y="1785056"/>
              <a:ext cx="2704339" cy="2704339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-3796962" y="437809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309407" y="1323574"/>
            <a:ext cx="4067077" cy="4382647"/>
            <a:chOff x="-2802914" y="-77530"/>
            <a:chExt cx="4067077" cy="4382647"/>
          </a:xfrm>
        </p:grpSpPr>
        <p:pic>
          <p:nvPicPr>
            <p:cNvPr id="32" name="Рисунок 31" descr="Изображение выглядит как шина, колесо, транспортное средство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1392" y="1470030"/>
              <a:ext cx="2318206" cy="2318206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-2802914" y="-77530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320424" y="1295288"/>
            <a:ext cx="4067077" cy="4382647"/>
            <a:chOff x="-4480259" y="1332025"/>
            <a:chExt cx="4067077" cy="4382647"/>
          </a:xfrm>
        </p:grpSpPr>
        <p:pic>
          <p:nvPicPr>
            <p:cNvPr id="29" name="Рисунок 28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0866" y="2826813"/>
              <a:ext cx="2268945" cy="2268945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-4480259" y="1332025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267326" y="1214738"/>
            <a:ext cx="4067077" cy="4382647"/>
            <a:chOff x="-3715248" y="1252590"/>
            <a:chExt cx="4067077" cy="4382647"/>
          </a:xfrm>
        </p:grpSpPr>
        <p:pic>
          <p:nvPicPr>
            <p:cNvPr id="38" name="Рисунок 37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0820" y="2871134"/>
              <a:ext cx="2167847" cy="2247566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-3715248" y="1252590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2281837" y="1267758"/>
            <a:ext cx="4067077" cy="4382647"/>
            <a:chOff x="-4100192" y="1249389"/>
            <a:chExt cx="4067077" cy="4382647"/>
          </a:xfrm>
        </p:grpSpPr>
        <p:pic>
          <p:nvPicPr>
            <p:cNvPr id="33" name="Рисунок 32" descr="Изображение выглядит как круг, беспозвоночный, искусство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8133" y="2987761"/>
              <a:ext cx="2064272" cy="2075326"/>
            </a:xfrm>
            <a:prstGeom prst="rect">
              <a:avLst/>
            </a:prstGeom>
          </p:spPr>
        </p:pic>
        <p:sp>
          <p:nvSpPr>
            <p:cNvPr id="79" name="Прямоугольник 78"/>
            <p:cNvSpPr/>
            <p:nvPr/>
          </p:nvSpPr>
          <p:spPr>
            <a:xfrm>
              <a:off x="-4100192" y="1249389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24771" y="1225964"/>
            <a:ext cx="4165503" cy="4488709"/>
            <a:chOff x="6462601" y="3651535"/>
            <a:chExt cx="3544430" cy="3819447"/>
          </a:xfrm>
        </p:grpSpPr>
        <p:pic>
          <p:nvPicPr>
            <p:cNvPr id="40" name="Рисунок 39" descr="Изображение выглядит как баклажан, фиолетовый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522">
              <a:off x="7120092" y="4866709"/>
              <a:ext cx="2096319" cy="2144739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462601" y="3651535"/>
              <a:ext cx="3544430" cy="38194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263437" y="1214737"/>
            <a:ext cx="4067077" cy="4382647"/>
            <a:chOff x="4019905" y="6700431"/>
            <a:chExt cx="4067077" cy="4382647"/>
          </a:xfrm>
        </p:grpSpPr>
        <p:pic>
          <p:nvPicPr>
            <p:cNvPr id="44" name="Рисунок 43" descr="Изображение выглядит как катание на сноуборде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997">
              <a:off x="4664044" y="7989900"/>
              <a:ext cx="2658088" cy="2658088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4019905" y="6700431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239577" y="1237953"/>
            <a:ext cx="4067077" cy="4382647"/>
            <a:chOff x="11744942" y="2781377"/>
            <a:chExt cx="4067077" cy="4382647"/>
          </a:xfrm>
        </p:grpSpPr>
        <p:pic>
          <p:nvPicPr>
            <p:cNvPr id="37" name="Рисунок 36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835" y="4070481"/>
              <a:ext cx="2759463" cy="2759463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>
            <a:xfrm>
              <a:off x="11744942" y="2781377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277562" y="1209281"/>
            <a:ext cx="4067077" cy="4382647"/>
            <a:chOff x="12755348" y="3857338"/>
            <a:chExt cx="4067077" cy="4382647"/>
          </a:xfrm>
        </p:grpSpPr>
        <p:pic>
          <p:nvPicPr>
            <p:cNvPr id="43" name="Рисунок 42" descr="Изображение выглядит как растение, Цветоножка, лепесток, орхиде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816" y="5286520"/>
              <a:ext cx="2452140" cy="245214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2755348" y="3857338"/>
              <a:ext cx="4067077" cy="438264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49953" y="1233690"/>
            <a:ext cx="4276833" cy="4387543"/>
            <a:chOff x="6769589" y="2327287"/>
            <a:chExt cx="3608624" cy="3702037"/>
          </a:xfrm>
        </p:grpSpPr>
        <p:pic>
          <p:nvPicPr>
            <p:cNvPr id="5" name="Рисунок 4" descr="Изображение выглядит как фрукт, зеленый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992" y="3599442"/>
              <a:ext cx="1914739" cy="1914739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6769589" y="2327287"/>
              <a:ext cx="3608624" cy="3702037"/>
            </a:xfrm>
            <a:prstGeom prst="rect">
              <a:avLst/>
            </a:prstGeom>
            <a:blipFill dpi="0" rotWithShape="1">
              <a:blip r:embed="rId8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12530" y="2740660"/>
            <a:ext cx="20002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32E569-CA9E-4900-BE88-1EB5D60CE0BA}"/>
</file>

<file path=customXml/itemProps2.xml><?xml version="1.0" encoding="utf-8"?>
<ds:datastoreItem xmlns:ds="http://schemas.openxmlformats.org/officeDocument/2006/customXml" ds:itemID="{78991BEF-90A2-4F33-85C6-DDB408423E67}"/>
</file>

<file path=customXml/itemProps3.xml><?xml version="1.0" encoding="utf-8"?>
<ds:datastoreItem xmlns:ds="http://schemas.openxmlformats.org/officeDocument/2006/customXml" ds:itemID="{C7005479-5207-4472-A9A9-05554DE365B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2024-05-07T15:03:00Z</dcterms:created>
  <dcterms:modified xsi:type="dcterms:W3CDTF">2025-04-09T16:23:40Z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4F95AED0B67E423AAD41D83FBB780256_12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