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535389-D753-612E-4BB8-1C105D360F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26FDF86-F6C3-C778-111E-0A734E6AE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3EE60B-7BD6-C31C-B4E4-9E243C8E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D5CEA0E-C796-37D4-7E2C-FAD9CD52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E32192A-FE7A-005F-909C-942A93C4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6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30EA25-75D9-130B-29BF-178B3F011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EE4B27-9936-DD95-F959-125A0F5E3F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E76B1C-856A-19ED-9613-6C3E913AF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8F6A2F-8939-3CC2-EC50-28ADAA5F0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72640F1-14B1-6028-A10B-A5C8B7B8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6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A1A050A-D9D4-2736-F6D1-843945986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2C49B-C75F-D31D-323E-6B43114B7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33A32A-9FCD-C745-5414-B7E39372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A6C6F-DA3B-CB8C-CCDE-AB61D27D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DDFBB07-4222-CB2C-34FC-283C1D079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69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95D96-4024-2DBB-A007-B8FDAB32A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5939120-320C-BBFC-EB86-72BB1B060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F1AFEC-7148-9EE4-C705-CD862F261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B66E1D-964F-791C-BA4B-55361B3D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0893EC-3DEE-F7B7-362C-6E6B1742F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474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1DBCE-6D13-C814-ABC5-C526968DA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9B747B-C9F6-46F6-0064-3F5BD69E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E27C297-702B-7547-1166-158807232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E4532-E9AA-7841-7C18-4F40BED46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C3C727D-89B5-2CB1-EA20-2CD0E984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29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B9071-5559-8B5B-50B8-3D4D768F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D2C86F-FCDE-80EE-D91A-2E908F12A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8732F6B-BF3C-AC8E-F2FD-50359DF5C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1F3C0D9-ACC7-2245-D0BC-E3B435DE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76D14C5-B158-06ED-D500-14EDB87D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EF7ACA9-1C0B-FC4B-9273-6DF52AED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90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5B724-F489-C55D-8442-80BEFB70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4DDBC12-A0B6-3A9B-E0B6-6BDBF1D17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004CEDF-3559-03E5-AECD-FD143463E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D284FC8-3504-9A12-4721-7521A8B62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39A2CE9-DA4E-CEEF-23A5-B076AB0E7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139428E-2BCF-442F-3287-1A5EE4E07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88641E0-6B97-79D7-B3A1-0CB01712E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C9BAE6A-64AA-200B-38EE-790349BB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88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1AE50B-1F54-2839-3658-381EF3F8A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AB42BA3-8DFF-566F-3101-981AE548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9BB6108-8C62-038C-52BB-942FEF68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31BBD49-8BD1-5B32-33AB-5C2FC74C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03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63FBAE2-59A0-DE22-B261-C0DC3DA4D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CA404E4-AE38-B56C-494D-CA4C8ABD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ED0A183-360F-288D-AFFF-81BC15F1D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42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A4B845-47C1-71A7-ADB8-83612A7C8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65C631-534A-C2CD-7012-FC890C897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460F14-F6AF-EEF4-3961-CD9617AC2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BAD190D-56C9-8E1E-5CA2-132355A9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C26DEAE-A126-207D-8BCB-8A7F9F6F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2E3D7AD-C11B-6062-340D-8FBDE81D9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23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FAB9C-2630-5FDA-04AE-49CE85FC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F3C57F4-2E27-C3D9-A6C3-0DC002B356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DF37212-A52E-51A2-4504-687BD2C53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99EFCC3-16D5-E380-0264-2BE227C2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43CC697-386D-6C9E-BD6B-84FE6CB11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842178-C02F-A218-FA0B-90662B6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0810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7320C75-F4B7-1C69-F64B-C6E74E43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6A35D2-1E5D-FF12-C5C4-C13D0BE1E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17D5D43-1818-FBF5-3360-8F5A03301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2A070B-457C-432E-837B-66E2C102A212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539EE78-886F-A012-5A95-1AAA3B7D42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129FCA-9ED3-58DE-F4EF-E517BD2CBB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AB9B43-CDB9-456C-AD97-6417F404E7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93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хмара, небо, дерево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F835E7DF-1499-C7F9-E3FA-9EA502D94C3D}"/>
              </a:ext>
            </a:extLst>
          </p:cNvPr>
          <p:cNvGrpSpPr/>
          <p:nvPr/>
        </p:nvGrpSpPr>
        <p:grpSpPr>
          <a:xfrm>
            <a:off x="2716845" y="852625"/>
            <a:ext cx="2360001" cy="2340000"/>
            <a:chOff x="2716845" y="852625"/>
            <a:chExt cx="2360001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слон, ссавець, Слони та мамонти, Індійський сло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221DB1A-FC9F-FD7B-98C5-C4F05E337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6845" y="852625"/>
              <a:ext cx="2340000" cy="2340000"/>
            </a:xfrm>
            <a:prstGeom prst="rect">
              <a:avLst/>
            </a:prstGeom>
          </p:spPr>
        </p:pic>
      </p:grpSp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F399BF7D-5FCA-5B7F-5A5C-CDA341E7E5C4}"/>
              </a:ext>
            </a:extLst>
          </p:cNvPr>
          <p:cNvGrpSpPr/>
          <p:nvPr/>
        </p:nvGrpSpPr>
        <p:grpSpPr>
          <a:xfrm>
            <a:off x="5283674" y="852625"/>
            <a:ext cx="2340000" cy="2340000"/>
            <a:chOff x="5283674" y="852625"/>
            <a:chExt cx="2340000" cy="234000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Рисунок 11" descr="Зображення, що містить ссавець, великий кіт, Великі коти, Panthera leo melanochaita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2E48205-A1EE-95D3-1CDC-500A0C4FF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065" y="888178"/>
              <a:ext cx="2268894" cy="2268894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38EA2FAE-0DB2-05C9-F296-E28526919563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Зображення, що містить ссавець, жирафа, Жирафові, Наземна твар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539E9C0-9673-4CA5-7236-3E8E2E41E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883" y="3373794"/>
              <a:ext cx="2219962" cy="2219962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DF8035C3-5E72-22A2-A3E9-7BAF9949F3AF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ссавець, коза, Козли, худо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B6ADD2-760F-6FC1-623D-17329E3C7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1151" y="3373794"/>
              <a:ext cx="2142722" cy="2248797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CAD21562-795B-0A5F-BF8B-352FD9F9A43D}"/>
              </a:ext>
            </a:extLst>
          </p:cNvPr>
          <p:cNvGrpSpPr/>
          <p:nvPr/>
        </p:nvGrpSpPr>
        <p:grpSpPr>
          <a:xfrm>
            <a:off x="5286325" y="3304301"/>
            <a:ext cx="2340000" cy="2340000"/>
            <a:chOff x="5284318" y="3308962"/>
            <a:chExt cx="2340000" cy="2340000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B2F45FED-05CA-F9D0-9AA0-55F3FF3D4D1A}"/>
                </a:ext>
              </a:extLst>
            </p:cNvPr>
            <p:cNvSpPr/>
            <p:nvPr/>
          </p:nvSpPr>
          <p:spPr>
            <a:xfrm>
              <a:off x="5284318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савець, вовк, собака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AF82770-1044-3875-81FF-06EF7E876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653" y="3439167"/>
              <a:ext cx="2118049" cy="2118049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C8478B35-A77B-492D-0B6A-95574545D9F7}"/>
              </a:ext>
            </a:extLst>
          </p:cNvPr>
          <p:cNvGrpSpPr/>
          <p:nvPr/>
        </p:nvGrpSpPr>
        <p:grpSpPr>
          <a:xfrm>
            <a:off x="5263673" y="852066"/>
            <a:ext cx="2340000" cy="2340000"/>
            <a:chOff x="5268552" y="852625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13652E46-9284-EB5D-0410-781D62DB7634}"/>
                </a:ext>
              </a:extLst>
            </p:cNvPr>
            <p:cNvSpPr/>
            <p:nvPr/>
          </p:nvSpPr>
          <p:spPr>
            <a:xfrm>
              <a:off x="5268552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ведмідь, Ведмідь бурий, Ведмідь бурий кадьяцький, Ведмідь грізл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F5F77E-8785-5E01-9659-B9E4FE6EA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3603" y="1022554"/>
              <a:ext cx="2000142" cy="2000142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4678AF9C-5C64-B267-F747-C8223475F4EE}"/>
              </a:ext>
            </a:extLst>
          </p:cNvPr>
          <p:cNvGrpSpPr/>
          <p:nvPr/>
        </p:nvGrpSpPr>
        <p:grpSpPr>
          <a:xfrm>
            <a:off x="2730953" y="852625"/>
            <a:ext cx="2340000" cy="2340000"/>
            <a:chOff x="2731967" y="85262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86CB9A25-0D93-DA47-FEFC-D263180FEEB2}"/>
                </a:ext>
              </a:extLst>
            </p:cNvPr>
            <p:cNvSpPr/>
            <p:nvPr/>
          </p:nvSpPr>
          <p:spPr>
            <a:xfrm>
              <a:off x="273196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ультфільм, собака, ссавець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10ECE22-B762-6378-B088-E45DFC9EC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303" y="950201"/>
              <a:ext cx="1524059" cy="2143731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67405E17-8C1B-747E-29BF-EDA1411DF791}"/>
              </a:ext>
            </a:extLst>
          </p:cNvPr>
          <p:cNvGrpSpPr/>
          <p:nvPr/>
        </p:nvGrpSpPr>
        <p:grpSpPr>
          <a:xfrm>
            <a:off x="2763201" y="3304301"/>
            <a:ext cx="2460507" cy="2359229"/>
            <a:chOff x="2749287" y="3308962"/>
            <a:chExt cx="2460507" cy="2359229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913B6243-0971-DE4D-3653-613443EBD1AD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лисиця, ескіз, мультфільм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07184-DDE9-EC7D-59E1-36A720002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794" y="3328191"/>
              <a:ext cx="2340000" cy="2340000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A543742C-77A0-1599-7087-36E47A1DD9B1}"/>
              </a:ext>
            </a:extLst>
          </p:cNvPr>
          <p:cNvGrpSpPr/>
          <p:nvPr/>
        </p:nvGrpSpPr>
        <p:grpSpPr>
          <a:xfrm>
            <a:off x="2730953" y="847899"/>
            <a:ext cx="2340000" cy="2340000"/>
            <a:chOff x="2740384" y="844424"/>
            <a:chExt cx="2340000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5BE6FA5A-556B-81F4-9191-88DD1B5B32D3}"/>
                </a:ext>
              </a:extLst>
            </p:cNvPr>
            <p:cNvSpPr/>
            <p:nvPr/>
          </p:nvSpPr>
          <p:spPr>
            <a:xfrm>
              <a:off x="2740384" y="84442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Рисунок 46" descr="Зображення, що містить ескіз, овоч, малюнок, мистецтв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AB959DC-AD2B-2439-5803-1106060E1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1948" y="974779"/>
              <a:ext cx="2129794" cy="2138382"/>
            </a:xfrm>
            <a:prstGeom prst="rect">
              <a:avLst/>
            </a:prstGeom>
          </p:spPr>
        </p:pic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7DF75D1B-532F-DBB9-B6EA-30D028B90B7E}"/>
              </a:ext>
            </a:extLst>
          </p:cNvPr>
          <p:cNvGrpSpPr/>
          <p:nvPr/>
        </p:nvGrpSpPr>
        <p:grpSpPr>
          <a:xfrm>
            <a:off x="2763201" y="3306860"/>
            <a:ext cx="2340000" cy="2340000"/>
            <a:chOff x="5277721" y="3307552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03D95D5C-4F1F-5405-CB78-4ABEEA99CDA9}"/>
                </a:ext>
              </a:extLst>
            </p:cNvPr>
            <p:cNvSpPr/>
            <p:nvPr/>
          </p:nvSpPr>
          <p:spPr>
            <a:xfrm>
              <a:off x="5277721" y="330755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 descr="Зображення, що містить фрукти, яблуко, Натуральна їжа, черво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FF71EC6-E0D1-04BD-9718-DA8B9D357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254" y="3403826"/>
              <a:ext cx="2153390" cy="2153390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1E90007-55E9-4F96-A058-843E1F91DB42}"/>
              </a:ext>
            </a:extLst>
          </p:cNvPr>
          <p:cNvGrpSpPr/>
          <p:nvPr/>
        </p:nvGrpSpPr>
        <p:grpSpPr>
          <a:xfrm>
            <a:off x="5293098" y="3304301"/>
            <a:ext cx="2340000" cy="2340000"/>
            <a:chOff x="2733846" y="3304439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116E7990-E117-830C-3D11-9ADC34036632}"/>
                </a:ext>
              </a:extLst>
            </p:cNvPr>
            <p:cNvSpPr/>
            <p:nvPr/>
          </p:nvSpPr>
          <p:spPr>
            <a:xfrm>
              <a:off x="2733846" y="330443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511A3D8-3C1D-FD4B-766B-DF6919B2B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98574" y="3373252"/>
              <a:ext cx="2237377" cy="2237377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31B1A26E-F8C8-62C3-C47B-665FBA52D170}"/>
              </a:ext>
            </a:extLst>
          </p:cNvPr>
          <p:cNvGrpSpPr/>
          <p:nvPr/>
        </p:nvGrpSpPr>
        <p:grpSpPr>
          <a:xfrm>
            <a:off x="5270316" y="848221"/>
            <a:ext cx="2340000" cy="2340000"/>
            <a:chOff x="5271455" y="852066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64CC05BC-2780-16B7-B74A-6DEE36D7B271}"/>
                </a:ext>
              </a:extLst>
            </p:cNvPr>
            <p:cNvSpPr/>
            <p:nvPr/>
          </p:nvSpPr>
          <p:spPr>
            <a:xfrm>
              <a:off x="5271455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 descr="Зображення, що містить фрукти, полуниця, Натуральна їжа, яго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8C681C7-7851-85CE-487D-6BF08FF0E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2545" y="1001268"/>
              <a:ext cx="2152702" cy="2126938"/>
            </a:xfrm>
            <a:prstGeom prst="rect">
              <a:avLst/>
            </a:prstGeom>
          </p:spPr>
        </p:pic>
      </p:grpSp>
      <p:grpSp>
        <p:nvGrpSpPr>
          <p:cNvPr id="60" name="Групувати 59">
            <a:extLst>
              <a:ext uri="{FF2B5EF4-FFF2-40B4-BE49-F238E27FC236}">
                <a16:creationId xmlns:a16="http://schemas.microsoft.com/office/drawing/2014/main" id="{F9C40EE6-168E-27EA-E9EF-CE9135E97A50}"/>
              </a:ext>
            </a:extLst>
          </p:cNvPr>
          <p:cNvGrpSpPr/>
          <p:nvPr/>
        </p:nvGrpSpPr>
        <p:grpSpPr>
          <a:xfrm>
            <a:off x="2701658" y="854956"/>
            <a:ext cx="2360312" cy="2340000"/>
            <a:chOff x="2724627" y="833396"/>
            <a:chExt cx="2360312" cy="2340000"/>
          </a:xfrm>
        </p:grpSpPr>
        <p:sp>
          <p:nvSpPr>
            <p:cNvPr id="39" name="Прямокутник: округлені кути 38">
              <a:extLst>
                <a:ext uri="{FF2B5EF4-FFF2-40B4-BE49-F238E27FC236}">
                  <a16:creationId xmlns:a16="http://schemas.microsoft.com/office/drawing/2014/main" id="{D5D444B4-9891-28A4-8088-C022B51C1318}"/>
                </a:ext>
              </a:extLst>
            </p:cNvPr>
            <p:cNvSpPr/>
            <p:nvPr/>
          </p:nvSpPr>
          <p:spPr>
            <a:xfrm>
              <a:off x="2744939" y="83339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9" name="Рисунок 58" descr="Зображення, що містить малюнок, мультфільм, Кринолін, Ілюстрація мод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95169E2-44A6-0876-F82C-B1C13DE34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627" y="865566"/>
              <a:ext cx="2291506" cy="2291506"/>
            </a:xfrm>
            <a:prstGeom prst="rect">
              <a:avLst/>
            </a:prstGeom>
          </p:spPr>
        </p:pic>
      </p:grpSp>
      <p:grpSp>
        <p:nvGrpSpPr>
          <p:cNvPr id="63" name="Групувати 62">
            <a:extLst>
              <a:ext uri="{FF2B5EF4-FFF2-40B4-BE49-F238E27FC236}">
                <a16:creationId xmlns:a16="http://schemas.microsoft.com/office/drawing/2014/main" id="{9BC1E0C2-EE22-6AA3-813E-01DB98F13BC8}"/>
              </a:ext>
            </a:extLst>
          </p:cNvPr>
          <p:cNvGrpSpPr/>
          <p:nvPr/>
        </p:nvGrpSpPr>
        <p:grpSpPr>
          <a:xfrm>
            <a:off x="5277781" y="830356"/>
            <a:ext cx="2340000" cy="2340000"/>
            <a:chOff x="5265951" y="869948"/>
            <a:chExt cx="2340000" cy="2340000"/>
          </a:xfrm>
        </p:grpSpPr>
        <p:sp>
          <p:nvSpPr>
            <p:cNvPr id="41" name="Прямокутник: округлені кути 40">
              <a:extLst>
                <a:ext uri="{FF2B5EF4-FFF2-40B4-BE49-F238E27FC236}">
                  <a16:creationId xmlns:a16="http://schemas.microsoft.com/office/drawing/2014/main" id="{9E8E3013-E2F7-FD30-A1B3-F4686B1BB93C}"/>
                </a:ext>
              </a:extLst>
            </p:cNvPr>
            <p:cNvSpPr/>
            <p:nvPr/>
          </p:nvSpPr>
          <p:spPr>
            <a:xfrm>
              <a:off x="5265951" y="869948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2" name="Рисунок 61" descr="Зображення, що містить одежа, сорочка, тканина, візеру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8112A76-147B-6A5A-E9E5-B0B1B2791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1989" y="983945"/>
              <a:ext cx="2132317" cy="2132317"/>
            </a:xfrm>
            <a:prstGeom prst="rect">
              <a:avLst/>
            </a:prstGeom>
          </p:spPr>
        </p:pic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514844DE-226D-F2CF-447E-37F7FE2450B8}"/>
              </a:ext>
            </a:extLst>
          </p:cNvPr>
          <p:cNvGrpSpPr/>
          <p:nvPr/>
        </p:nvGrpSpPr>
        <p:grpSpPr>
          <a:xfrm>
            <a:off x="5289647" y="3304301"/>
            <a:ext cx="2340000" cy="2340000"/>
            <a:chOff x="5300567" y="3313503"/>
            <a:chExt cx="2340000" cy="2340000"/>
          </a:xfrm>
        </p:grpSpPr>
        <p:sp>
          <p:nvSpPr>
            <p:cNvPr id="40" name="Прямокутник: округлені кути 39">
              <a:extLst>
                <a:ext uri="{FF2B5EF4-FFF2-40B4-BE49-F238E27FC236}">
                  <a16:creationId xmlns:a16="http://schemas.microsoft.com/office/drawing/2014/main" id="{3FA488AB-E385-FDD0-CEFE-D19DA2533440}"/>
                </a:ext>
              </a:extLst>
            </p:cNvPr>
            <p:cNvSpPr/>
            <p:nvPr/>
          </p:nvSpPr>
          <p:spPr>
            <a:xfrm>
              <a:off x="5300567" y="331350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5" name="Рисунок 64" descr="Зображення, що містить одежа, Шорти, штани, трус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5782EBF-7882-2CCE-5075-B6765EEB8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398" y="3353753"/>
              <a:ext cx="2240003" cy="2240003"/>
            </a:xfrm>
            <a:prstGeom prst="rect">
              <a:avLst/>
            </a:prstGeom>
          </p:spPr>
        </p:pic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0CE64581-0D00-1E71-117F-048C46B03349}"/>
              </a:ext>
            </a:extLst>
          </p:cNvPr>
          <p:cNvGrpSpPr/>
          <p:nvPr/>
        </p:nvGrpSpPr>
        <p:grpSpPr>
          <a:xfrm>
            <a:off x="2758705" y="3304301"/>
            <a:ext cx="2340000" cy="2340000"/>
            <a:chOff x="2740384" y="331804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D6A2A5CF-DB1D-2F22-9039-1AB6A82E488C}"/>
                </a:ext>
              </a:extLst>
            </p:cNvPr>
            <p:cNvSpPr/>
            <p:nvPr/>
          </p:nvSpPr>
          <p:spPr>
            <a:xfrm>
              <a:off x="2740384" y="33180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8" name="Рисунок 67" descr="Зображення, що містить взуття, Кросівки, кросівки, кросів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60525A8-68AC-4A61-4454-711B9271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980" y="3480057"/>
              <a:ext cx="2132928" cy="213292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8F27399C-AA2B-6194-4674-860BEEE7848C}"/>
              </a:ext>
            </a:extLst>
          </p:cNvPr>
          <p:cNvGrpSpPr/>
          <p:nvPr/>
        </p:nvGrpSpPr>
        <p:grpSpPr>
          <a:xfrm>
            <a:off x="2740187" y="840005"/>
            <a:ext cx="2340000" cy="2340000"/>
            <a:chOff x="2720585" y="843645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56E4D39F-4781-6375-2AD9-2406AD6A0194}"/>
                </a:ext>
              </a:extLst>
            </p:cNvPr>
            <p:cNvSpPr/>
            <p:nvPr/>
          </p:nvSpPr>
          <p:spPr>
            <a:xfrm>
              <a:off x="2720585" y="84364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гардероб, мистецтво, у приміщенні, дерев’ян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1428320-640B-F7F3-AB82-0781CE857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931" y="983945"/>
              <a:ext cx="1938462" cy="2067693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D26B9787-20AA-1720-9482-F35917620C8E}"/>
              </a:ext>
            </a:extLst>
          </p:cNvPr>
          <p:cNvGrpSpPr/>
          <p:nvPr/>
        </p:nvGrpSpPr>
        <p:grpSpPr>
          <a:xfrm>
            <a:off x="2763201" y="3292205"/>
            <a:ext cx="2340000" cy="2340000"/>
            <a:chOff x="2742635" y="3302975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90C93A0-3ED1-E63E-A04C-E9D11D90ADAC}"/>
                </a:ext>
              </a:extLst>
            </p:cNvPr>
            <p:cNvSpPr/>
            <p:nvPr/>
          </p:nvSpPr>
          <p:spPr>
            <a:xfrm>
              <a:off x="2742635" y="330297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меблі, стіл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9C4DECF-0EC3-659E-CD91-C787B0309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8342" y="3343804"/>
              <a:ext cx="1948190" cy="2191715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6955233B-9CFD-E45E-F2DD-86573973C7CF}"/>
              </a:ext>
            </a:extLst>
          </p:cNvPr>
          <p:cNvGrpSpPr/>
          <p:nvPr/>
        </p:nvGrpSpPr>
        <p:grpSpPr>
          <a:xfrm>
            <a:off x="5266620" y="835309"/>
            <a:ext cx="2340000" cy="2340000"/>
            <a:chOff x="5258896" y="859969"/>
            <a:chExt cx="2340000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302488B9-7BC9-2179-67CA-E4F1171CF0BC}"/>
                </a:ext>
              </a:extLst>
            </p:cNvPr>
            <p:cNvSpPr/>
            <p:nvPr/>
          </p:nvSpPr>
          <p:spPr>
            <a:xfrm>
              <a:off x="5258896" y="85996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5" name="Рисунок 84" descr="Зображення, що містить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B0418AF-8850-527C-22E4-64A737354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716" y="916498"/>
              <a:ext cx="2138382" cy="2138382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499EAFEE-5C12-5EDC-6A39-5BCED9A74D84}"/>
              </a:ext>
            </a:extLst>
          </p:cNvPr>
          <p:cNvGrpSpPr/>
          <p:nvPr/>
        </p:nvGrpSpPr>
        <p:grpSpPr>
          <a:xfrm>
            <a:off x="5173308" y="3148933"/>
            <a:ext cx="2584580" cy="2584580"/>
            <a:chOff x="5178527" y="3157072"/>
            <a:chExt cx="2584580" cy="2584580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9E764423-7E2D-D6DB-36D9-B8D7E2ACD377}"/>
                </a:ext>
              </a:extLst>
            </p:cNvPr>
            <p:cNvSpPr/>
            <p:nvPr/>
          </p:nvSpPr>
          <p:spPr>
            <a:xfrm>
              <a:off x="5281769" y="330034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8" name="Рисунок 87" descr="Зображення, що містить кришка, чайник, Горщик, Кухонний посуд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568E11B-0563-5EF3-135D-0C178CDFD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527" y="3157072"/>
              <a:ext cx="2584580" cy="2584580"/>
            </a:xfrm>
            <a:prstGeom prst="rect">
              <a:avLst/>
            </a:prstGeom>
          </p:spPr>
        </p:pic>
      </p:grpSp>
      <p:grpSp>
        <p:nvGrpSpPr>
          <p:cNvPr id="95" name="Групувати 94">
            <a:extLst>
              <a:ext uri="{FF2B5EF4-FFF2-40B4-BE49-F238E27FC236}">
                <a16:creationId xmlns:a16="http://schemas.microsoft.com/office/drawing/2014/main" id="{9A3F4F71-9E72-A05A-E42E-1C61306FFB34}"/>
              </a:ext>
            </a:extLst>
          </p:cNvPr>
          <p:cNvGrpSpPr/>
          <p:nvPr/>
        </p:nvGrpSpPr>
        <p:grpSpPr>
          <a:xfrm>
            <a:off x="2727571" y="840005"/>
            <a:ext cx="2346172" cy="2340000"/>
            <a:chOff x="2718455" y="849822"/>
            <a:chExt cx="2346172" cy="2340000"/>
          </a:xfrm>
        </p:grpSpPr>
        <p:sp>
          <p:nvSpPr>
            <p:cNvPr id="71" name="Прямокутник: округлені кути 70">
              <a:extLst>
                <a:ext uri="{FF2B5EF4-FFF2-40B4-BE49-F238E27FC236}">
                  <a16:creationId xmlns:a16="http://schemas.microsoft.com/office/drawing/2014/main" id="{63A654D8-D120-44D4-C914-1916729427AE}"/>
                </a:ext>
              </a:extLst>
            </p:cNvPr>
            <p:cNvSpPr/>
            <p:nvPr/>
          </p:nvSpPr>
          <p:spPr>
            <a:xfrm>
              <a:off x="2724627" y="84982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26EA48-014E-D3EA-11A4-6C8F58A10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455" y="892102"/>
              <a:ext cx="2254675" cy="2254675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D4A16943-5728-4DCD-53FA-0861A5D647B3}"/>
              </a:ext>
            </a:extLst>
          </p:cNvPr>
          <p:cNvGrpSpPr/>
          <p:nvPr/>
        </p:nvGrpSpPr>
        <p:grpSpPr>
          <a:xfrm>
            <a:off x="5283099" y="3297466"/>
            <a:ext cx="2340000" cy="2340000"/>
            <a:chOff x="5278996" y="3317221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910BB45D-61F6-8F7F-0510-152B1CB8A34B}"/>
                </a:ext>
              </a:extLst>
            </p:cNvPr>
            <p:cNvSpPr/>
            <p:nvPr/>
          </p:nvSpPr>
          <p:spPr>
            <a:xfrm>
              <a:off x="5278996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FD032014-FACE-6F35-5DAE-A0E248B41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40542" y="3372384"/>
              <a:ext cx="2199288" cy="2199288"/>
            </a:xfrm>
            <a:prstGeom prst="rect">
              <a:avLst/>
            </a:prstGeom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1076A181-2FFB-B682-94A1-F9CA0329C5BB}"/>
              </a:ext>
            </a:extLst>
          </p:cNvPr>
          <p:cNvGrpSpPr/>
          <p:nvPr/>
        </p:nvGrpSpPr>
        <p:grpSpPr>
          <a:xfrm>
            <a:off x="2769952" y="3292205"/>
            <a:ext cx="2340000" cy="2340000"/>
            <a:chOff x="2750401" y="3317221"/>
            <a:chExt cx="2340000" cy="2340000"/>
          </a:xfrm>
        </p:grpSpPr>
        <p:sp>
          <p:nvSpPr>
            <p:cNvPr id="70" name="Прямокутник: округлені кути 69">
              <a:extLst>
                <a:ext uri="{FF2B5EF4-FFF2-40B4-BE49-F238E27FC236}">
                  <a16:creationId xmlns:a16="http://schemas.microsoft.com/office/drawing/2014/main" id="{58FF044D-3285-92AB-5550-A512DE91CE25}"/>
                </a:ext>
              </a:extLst>
            </p:cNvPr>
            <p:cNvSpPr/>
            <p:nvPr/>
          </p:nvSpPr>
          <p:spPr>
            <a:xfrm>
              <a:off x="2750401" y="331722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70CE790B-A4FD-30C0-E1FD-61031B098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3770" y="3327332"/>
              <a:ext cx="2256869" cy="2256869"/>
            </a:xfrm>
            <a:prstGeom prst="rect">
              <a:avLst/>
            </a:prstGeom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4C2FA558-691F-760A-B0CA-17D43671D614}"/>
              </a:ext>
            </a:extLst>
          </p:cNvPr>
          <p:cNvGrpSpPr/>
          <p:nvPr/>
        </p:nvGrpSpPr>
        <p:grpSpPr>
          <a:xfrm>
            <a:off x="5276550" y="830356"/>
            <a:ext cx="2340000" cy="2340000"/>
            <a:chOff x="5277721" y="852066"/>
            <a:chExt cx="2340000" cy="2340000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4DB0FCB0-8095-91CC-687C-3904FEB7B11F}"/>
                </a:ext>
              </a:extLst>
            </p:cNvPr>
            <p:cNvSpPr/>
            <p:nvPr/>
          </p:nvSpPr>
          <p:spPr>
            <a:xfrm>
              <a:off x="5277721" y="85206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AB668908-8B61-0D93-4125-CA4603C5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67454" y="1041042"/>
              <a:ext cx="2026489" cy="1988862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116353-2336-79A0-EAB4-1F06E8523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914" y="5593756"/>
            <a:ext cx="930643" cy="805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6BAC97-D306-D96D-2A77-00926776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9668" y="1736758"/>
            <a:ext cx="4598080" cy="459808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13" name="Picture 312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602825" y="2788298"/>
            <a:ext cx="32861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8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B1CD8E1-05DB-4CEF-B39A-314C5AEF68E9}"/>
</file>

<file path=customXml/itemProps2.xml><?xml version="1.0" encoding="utf-8"?>
<ds:datastoreItem xmlns:ds="http://schemas.openxmlformats.org/officeDocument/2006/customXml" ds:itemID="{0523DA8A-76A3-4C10-A327-1B50BDE47D7A}"/>
</file>

<file path=customXml/itemProps3.xml><?xml version="1.0" encoding="utf-8"?>
<ds:datastoreItem xmlns:ds="http://schemas.openxmlformats.org/officeDocument/2006/customXml" ds:itemID="{AE1960E9-BBC6-4CC2-AA87-0CF84AA84515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2025-04-21T07:46:49Z</dcterms:created>
  <dcterms:modified xsi:type="dcterms:W3CDTF">2025-04-28T16:51:38Z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