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40564-9DA9-448E-A7E0-5A7AB58231D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68E6F-D1B2-4B4A-943F-6CDC9E65F1A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audio" Target="../media/audio1.wav"/><Relationship Id="rId27" Type="http://schemas.openxmlformats.org/officeDocument/2006/relationships/slideLayout" Target="../slideLayouts/slideLayout2.xml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79" cy="6909167"/>
          </a:xfrm>
          <a:prstGeom prst="rect">
            <a:avLst/>
          </a:prstGeom>
        </p:spPr>
      </p:pic>
      <p:pic>
        <p:nvPicPr>
          <p:cNvPr id="21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" y="25127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77" y="4041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" y="2271173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01" y="22584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" y="4646598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88" y="46813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.pinimg.com/736x/3b/47/5c/3b475c4f711ce7b261dc9abab8443723--economics-jpg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6027" y1="49173" x2="56222" y2="48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28" y="347534"/>
            <a:ext cx="3942055" cy="39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s://upload.wikimedia.org/wikipedia/commons/thumb/9/96/View-refresh_Gion.svg/1200px-View-refresh_Gion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41" y="1721200"/>
            <a:ext cx="1182903" cy="118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catherineasquithgallery.com/uploads/posts/2021-02/1614525818_68-p-strelka-na-belom-fone-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6631" flipV="1">
            <a:off x="6637050" y="3834026"/>
            <a:ext cx="1140228" cy="97974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514" y="14148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97" y="170114"/>
            <a:ext cx="2020097" cy="2020097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" y="140625"/>
            <a:ext cx="1915919" cy="1915919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" y="2340099"/>
            <a:ext cx="1859005" cy="1983799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06" y="2359861"/>
            <a:ext cx="1983799" cy="1983799"/>
          </a:xfrm>
          <a:prstGeom prst="rect">
            <a:avLst/>
          </a:prstGeom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" y="4640836"/>
            <a:ext cx="2112748" cy="2112748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41" y="4694217"/>
            <a:ext cx="2099870" cy="2099870"/>
          </a:xfrm>
          <a:prstGeom prst="rect">
            <a:avLst/>
          </a:prstGeom>
        </p:spPr>
      </p:pic>
      <p:grpSp>
        <p:nvGrpSpPr>
          <p:cNvPr id="17" name="Групувати 16"/>
          <p:cNvGrpSpPr/>
          <p:nvPr/>
        </p:nvGrpSpPr>
        <p:grpSpPr>
          <a:xfrm>
            <a:off x="56290" y="31001"/>
            <a:ext cx="2112748" cy="2112748"/>
            <a:chOff x="-1317992" y="2563712"/>
            <a:chExt cx="2112748" cy="211274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1317992" y="2563712"/>
              <a:ext cx="2112748" cy="2112748"/>
              <a:chOff x="7330305" y="129984"/>
              <a:chExt cx="2112748" cy="2112748"/>
            </a:xfrm>
          </p:grpSpPr>
          <p:pic>
            <p:nvPicPr>
              <p:cNvPr id="10252" name="Picture 12" descr="http://www.clker.com/cliparts/1/J/s/o/7/y/red-square-button-hi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0305" y="129984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8060307" y="497753"/>
                <a:ext cx="65274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72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</a:t>
                </a:r>
                <a:endParaRPr lang="ru-RU" sz="72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4223" y="2739045"/>
              <a:ext cx="1524620" cy="1680570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2253101" y="40419"/>
            <a:ext cx="2112748" cy="2112748"/>
            <a:chOff x="5571465" y="210370"/>
            <a:chExt cx="2112748" cy="2112748"/>
          </a:xfrm>
        </p:grpSpPr>
        <p:grpSp>
          <p:nvGrpSpPr>
            <p:cNvPr id="33" name="Групувати 32"/>
            <p:cNvGrpSpPr/>
            <p:nvPr/>
          </p:nvGrpSpPr>
          <p:grpSpPr>
            <a:xfrm>
              <a:off x="5571465" y="210370"/>
              <a:ext cx="2112748" cy="2112748"/>
              <a:chOff x="5132550" y="193386"/>
              <a:chExt cx="2112748" cy="2112748"/>
            </a:xfrm>
          </p:grpSpPr>
          <p:pic>
            <p:nvPicPr>
              <p:cNvPr id="78" name="Picture 14" descr="http://madoy22.ucoz.ru/_tbkp/vosp2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rightnessContrast bright="20000" contrast="-20000"/>
                        </a14:imgEffect>
                        <a14:imgEffect>
                          <a14:saturation sat="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2550" y="193386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46869" y="363957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566406" y="1054220"/>
              <a:ext cx="976227" cy="1073850"/>
            </a:xfrm>
            <a:prstGeom prst="rect">
              <a:avLst/>
            </a:prstGeom>
          </p:spPr>
        </p:pic>
      </p:grpSp>
      <p:grpSp>
        <p:nvGrpSpPr>
          <p:cNvPr id="37" name="Групувати 36"/>
          <p:cNvGrpSpPr/>
          <p:nvPr/>
        </p:nvGrpSpPr>
        <p:grpSpPr>
          <a:xfrm>
            <a:off x="77210" y="2291642"/>
            <a:ext cx="2069432" cy="2069432"/>
            <a:chOff x="85226" y="2272944"/>
            <a:chExt cx="2069432" cy="2069432"/>
          </a:xfrm>
        </p:grpSpPr>
        <p:grpSp>
          <p:nvGrpSpPr>
            <p:cNvPr id="36" name="Групувати 35"/>
            <p:cNvGrpSpPr/>
            <p:nvPr/>
          </p:nvGrpSpPr>
          <p:grpSpPr>
            <a:xfrm>
              <a:off x="85226" y="2272944"/>
              <a:ext cx="2069432" cy="2069432"/>
              <a:chOff x="85226" y="2272944"/>
              <a:chExt cx="2069432" cy="2069432"/>
            </a:xfrm>
          </p:grpSpPr>
          <p:grpSp>
            <p:nvGrpSpPr>
              <p:cNvPr id="35" name="Групувати 34"/>
              <p:cNvGrpSpPr/>
              <p:nvPr/>
            </p:nvGrpSpPr>
            <p:grpSpPr>
              <a:xfrm>
                <a:off x="85226" y="2272944"/>
                <a:ext cx="2069432" cy="2069432"/>
                <a:chOff x="85226" y="2272944"/>
                <a:chExt cx="2069432" cy="2069432"/>
              </a:xfrm>
            </p:grpSpPr>
            <p:pic>
              <p:nvPicPr>
                <p:cNvPr id="29" name="Picture 10" descr="https://openclipart.org/image/800px/95509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226" y="2272944"/>
                  <a:ext cx="2069432" cy="20694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Рисунок 81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3327" y="3095758"/>
                  <a:ext cx="976227" cy="1073850"/>
                </a:xfrm>
                <a:prstGeom prst="rect">
                  <a:avLst/>
                </a:prstGeom>
              </p:spPr>
            </p:pic>
          </p:grpSp>
          <p:pic>
            <p:nvPicPr>
              <p:cNvPr id="81" name="Рисунок 80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02806" y="3164239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39556" y="2385879"/>
              <a:ext cx="976227" cy="1073850"/>
            </a:xfrm>
            <a:prstGeom prst="rect">
              <a:avLst/>
            </a:prstGeom>
          </p:spPr>
        </p:pic>
      </p:grpSp>
      <p:grpSp>
        <p:nvGrpSpPr>
          <p:cNvPr id="41" name="Групувати 40"/>
          <p:cNvGrpSpPr/>
          <p:nvPr/>
        </p:nvGrpSpPr>
        <p:grpSpPr>
          <a:xfrm>
            <a:off x="2244115" y="2273670"/>
            <a:ext cx="2153611" cy="2064319"/>
            <a:chOff x="2272265" y="2254300"/>
            <a:chExt cx="2153611" cy="2064319"/>
          </a:xfrm>
        </p:grpSpPr>
        <p:grpSp>
          <p:nvGrpSpPr>
            <p:cNvPr id="40" name="Групувати 39"/>
            <p:cNvGrpSpPr/>
            <p:nvPr/>
          </p:nvGrpSpPr>
          <p:grpSpPr>
            <a:xfrm>
              <a:off x="2272265" y="2254300"/>
              <a:ext cx="2153611" cy="2064319"/>
              <a:chOff x="2272265" y="2254300"/>
              <a:chExt cx="2153611" cy="2064319"/>
            </a:xfrm>
          </p:grpSpPr>
          <p:grpSp>
            <p:nvGrpSpPr>
              <p:cNvPr id="39" name="Групувати 38"/>
              <p:cNvGrpSpPr/>
              <p:nvPr/>
            </p:nvGrpSpPr>
            <p:grpSpPr>
              <a:xfrm>
                <a:off x="2272265" y="2254300"/>
                <a:ext cx="2153611" cy="2064319"/>
                <a:chOff x="2272265" y="2254300"/>
                <a:chExt cx="2153611" cy="2064319"/>
              </a:xfrm>
            </p:grpSpPr>
            <p:grpSp>
              <p:nvGrpSpPr>
                <p:cNvPr id="38" name="Групувати 37"/>
                <p:cNvGrpSpPr/>
                <p:nvPr/>
              </p:nvGrpSpPr>
              <p:grpSpPr>
                <a:xfrm>
                  <a:off x="2272265" y="2254300"/>
                  <a:ext cx="2153611" cy="2064319"/>
                  <a:chOff x="2272265" y="2254300"/>
                  <a:chExt cx="2153611" cy="2064319"/>
                </a:xfrm>
              </p:grpSpPr>
              <p:pic>
                <p:nvPicPr>
                  <p:cNvPr id="10256" name="Picture 16" descr="https://png-library.net/img/1868657.png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72265" y="2254300"/>
                    <a:ext cx="2153611" cy="2064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5" name="Рисунок 84"/>
                  <p:cNvPicPr>
                    <a:picLocks noChangeAspect="1"/>
                  </p:cNvPicPr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2485183" y="3322964"/>
                    <a:ext cx="794707" cy="87417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8" name="Рисунок 87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21185" y="3321079"/>
                  <a:ext cx="852288" cy="937517"/>
                </a:xfrm>
                <a:prstGeom prst="rect">
                  <a:avLst/>
                </a:prstGeom>
              </p:spPr>
            </p:pic>
          </p:grpSp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50536" y="2396179"/>
                <a:ext cx="861148" cy="947263"/>
              </a:xfrm>
              <a:prstGeom prst="rect">
                <a:avLst/>
              </a:prstGeom>
            </p:spPr>
          </p:pic>
        </p:grp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449818" y="2360137"/>
              <a:ext cx="819017" cy="900919"/>
            </a:xfrm>
            <a:prstGeom prst="rect">
              <a:avLst/>
            </a:prstGeom>
          </p:spPr>
        </p:pic>
      </p:grpSp>
      <p:grpSp>
        <p:nvGrpSpPr>
          <p:cNvPr id="47" name="Групувати 46"/>
          <p:cNvGrpSpPr/>
          <p:nvPr/>
        </p:nvGrpSpPr>
        <p:grpSpPr>
          <a:xfrm>
            <a:off x="89971" y="4617989"/>
            <a:ext cx="2112748" cy="2112748"/>
            <a:chOff x="2259677" y="4482885"/>
            <a:chExt cx="2112748" cy="2112748"/>
          </a:xfrm>
        </p:grpSpPr>
        <p:grpSp>
          <p:nvGrpSpPr>
            <p:cNvPr id="45" name="Групувати 44"/>
            <p:cNvGrpSpPr/>
            <p:nvPr/>
          </p:nvGrpSpPr>
          <p:grpSpPr>
            <a:xfrm>
              <a:off x="2259677" y="4482885"/>
              <a:ext cx="2112748" cy="2112748"/>
              <a:chOff x="2259677" y="4482885"/>
              <a:chExt cx="2112748" cy="2112748"/>
            </a:xfrm>
          </p:grpSpPr>
          <p:grpSp>
            <p:nvGrpSpPr>
              <p:cNvPr id="44" name="Групувати 43"/>
              <p:cNvGrpSpPr/>
              <p:nvPr/>
            </p:nvGrpSpPr>
            <p:grpSpPr>
              <a:xfrm>
                <a:off x="2259677" y="4482885"/>
                <a:ext cx="2112748" cy="2112748"/>
                <a:chOff x="2259677" y="4482885"/>
                <a:chExt cx="2112748" cy="2112748"/>
              </a:xfrm>
            </p:grpSpPr>
            <p:grpSp>
              <p:nvGrpSpPr>
                <p:cNvPr id="43" name="Групувати 42"/>
                <p:cNvGrpSpPr/>
                <p:nvPr/>
              </p:nvGrpSpPr>
              <p:grpSpPr>
                <a:xfrm>
                  <a:off x="2259677" y="4482885"/>
                  <a:ext cx="2112748" cy="2112748"/>
                  <a:chOff x="2259677" y="4482885"/>
                  <a:chExt cx="2112748" cy="2112748"/>
                </a:xfrm>
              </p:grpSpPr>
              <p:grpSp>
                <p:nvGrpSpPr>
                  <p:cNvPr id="42" name="Групувати 41"/>
                  <p:cNvGrpSpPr/>
                  <p:nvPr/>
                </p:nvGrpSpPr>
                <p:grpSpPr>
                  <a:xfrm>
                    <a:off x="2259677" y="4482885"/>
                    <a:ext cx="2112748" cy="2112748"/>
                    <a:chOff x="48384" y="4635671"/>
                    <a:chExt cx="2112748" cy="2112748"/>
                  </a:xfrm>
                </p:grpSpPr>
                <p:pic>
                  <p:nvPicPr>
                    <p:cNvPr id="10254" name="Picture 14" descr="http://madoy22.ucoz.ru/_tbkp/vosp2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3" cstate="print">
                      <a:duotone>
                        <a:schemeClr val="accent1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19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8384" y="4635671"/>
                      <a:ext cx="2112748" cy="211274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94" name="Рисунок 93"/>
                    <p:cNvPicPr>
                      <a:picLocks noChangeAspect="1"/>
                    </p:cNvPicPr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171039" y="4773881"/>
                      <a:ext cx="820411" cy="902452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5" name="Рисунок 94"/>
                  <p:cNvPicPr>
                    <a:picLocks noChangeAspect="1"/>
                  </p:cNvPicPr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3002964" y="5092106"/>
                    <a:ext cx="829297" cy="9122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6" name="Рисунок 95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94257" y="4603759"/>
                  <a:ext cx="798187" cy="878006"/>
                </a:xfrm>
                <a:prstGeom prst="rect">
                  <a:avLst/>
                </a:prstGeom>
              </p:spPr>
            </p:pic>
          </p:grpSp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36733" y="5527611"/>
                <a:ext cx="876142" cy="963756"/>
              </a:xfrm>
              <a:prstGeom prst="rect">
                <a:avLst/>
              </a:prstGeom>
            </p:spPr>
          </p:pic>
        </p:grp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566019" y="5599223"/>
              <a:ext cx="798187" cy="878006"/>
            </a:xfrm>
            <a:prstGeom prst="rect">
              <a:avLst/>
            </a:prstGeom>
          </p:spPr>
        </p:pic>
      </p:grpSp>
      <p:grpSp>
        <p:nvGrpSpPr>
          <p:cNvPr id="100" name="Групувати 99"/>
          <p:cNvGrpSpPr/>
          <p:nvPr/>
        </p:nvGrpSpPr>
        <p:grpSpPr>
          <a:xfrm>
            <a:off x="2259677" y="4597777"/>
            <a:ext cx="2252770" cy="2196310"/>
            <a:chOff x="2190457" y="3829073"/>
            <a:chExt cx="2252770" cy="2196310"/>
          </a:xfrm>
        </p:grpSpPr>
        <p:grpSp>
          <p:nvGrpSpPr>
            <p:cNvPr id="99" name="Групувати 98"/>
            <p:cNvGrpSpPr/>
            <p:nvPr/>
          </p:nvGrpSpPr>
          <p:grpSpPr>
            <a:xfrm>
              <a:off x="2190457" y="3829073"/>
              <a:ext cx="2252770" cy="2196310"/>
              <a:chOff x="2190457" y="3829073"/>
              <a:chExt cx="2252770" cy="2196310"/>
            </a:xfrm>
          </p:grpSpPr>
          <p:grpSp>
            <p:nvGrpSpPr>
              <p:cNvPr id="98" name="Групувати 97"/>
              <p:cNvGrpSpPr/>
              <p:nvPr/>
            </p:nvGrpSpPr>
            <p:grpSpPr>
              <a:xfrm>
                <a:off x="2190457" y="3829073"/>
                <a:ext cx="2252770" cy="2196310"/>
                <a:chOff x="2190457" y="3829073"/>
                <a:chExt cx="2252770" cy="2196310"/>
              </a:xfrm>
            </p:grpSpPr>
            <p:grpSp>
              <p:nvGrpSpPr>
                <p:cNvPr id="97" name="Групувати 96"/>
                <p:cNvGrpSpPr/>
                <p:nvPr/>
              </p:nvGrpSpPr>
              <p:grpSpPr>
                <a:xfrm>
                  <a:off x="2190457" y="3829073"/>
                  <a:ext cx="2252770" cy="2196310"/>
                  <a:chOff x="2210751" y="4627051"/>
                  <a:chExt cx="2252770" cy="2196310"/>
                </a:xfrm>
              </p:grpSpPr>
              <p:grpSp>
                <p:nvGrpSpPr>
                  <p:cNvPr id="52" name="Групувати 51"/>
                  <p:cNvGrpSpPr/>
                  <p:nvPr/>
                </p:nvGrpSpPr>
                <p:grpSpPr>
                  <a:xfrm>
                    <a:off x="2210751" y="4627051"/>
                    <a:ext cx="2252770" cy="2196310"/>
                    <a:chOff x="2210751" y="4627051"/>
                    <a:chExt cx="2252770" cy="2196310"/>
                  </a:xfrm>
                </p:grpSpPr>
                <p:grpSp>
                  <p:nvGrpSpPr>
                    <p:cNvPr id="51" name="Групувати 50"/>
                    <p:cNvGrpSpPr/>
                    <p:nvPr/>
                  </p:nvGrpSpPr>
                  <p:grpSpPr>
                    <a:xfrm>
                      <a:off x="2210751" y="4627051"/>
                      <a:ext cx="2252770" cy="2196310"/>
                      <a:chOff x="2210751" y="4627051"/>
                      <a:chExt cx="2252770" cy="2196310"/>
                    </a:xfrm>
                  </p:grpSpPr>
                  <p:pic>
                    <p:nvPicPr>
                      <p:cNvPr id="13" name="Picture 14" descr="http://madoy22.ucoz.ru/_tbkp/vosp2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 cstate="print">
                        <a:duotone>
                          <a:prstClr val="black"/>
                          <a:srgbClr val="7030A0">
                            <a:tint val="45000"/>
                            <a:satMod val="400000"/>
                          </a:srgbClr>
                        </a:duotone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9">
                                <a14:imgEffect>
                                  <a14:brightnessContrast bright="40000"/>
                                </a14:imgEffect>
                                <a14:imgEffect>
                                  <a14:saturation sat="0"/>
                                </a14:imgEffect>
                                <a14:imgEffect>
                                  <a14:sharpenSoften amount="25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751" y="4627051"/>
                        <a:ext cx="2252770" cy="2196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04" name="Рисунок 103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74946" y="5133003"/>
                        <a:ext cx="667878" cy="734666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05" name="Рисунок 104"/>
                    <p:cNvPicPr>
                      <a:picLocks noChangeAspect="1"/>
                    </p:cNvPicPr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3021962" y="4783891"/>
                      <a:ext cx="667878" cy="734666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6" name="Рисунок 105"/>
                  <p:cNvPicPr>
                    <a:picLocks noChangeAspect="1"/>
                  </p:cNvPicPr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3735852" y="5052241"/>
                    <a:ext cx="667878" cy="73466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1" name="Рисунок 100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54130" y="5200304"/>
                  <a:ext cx="667878" cy="734666"/>
                </a:xfrm>
                <a:prstGeom prst="rect">
                  <a:avLst/>
                </a:prstGeom>
              </p:spPr>
            </p:pic>
          </p:grpSp>
          <p:pic>
            <p:nvPicPr>
              <p:cNvPr id="103" name="Рисунок 102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21083" y="4759898"/>
                <a:ext cx="667878" cy="734666"/>
              </a:xfrm>
              <a:prstGeom prst="rect">
                <a:avLst/>
              </a:prstGeom>
            </p:spPr>
          </p:pic>
        </p:grpSp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630369" y="5155382"/>
              <a:ext cx="667878" cy="734666"/>
            </a:xfrm>
            <a:prstGeom prst="rect">
              <a:avLst/>
            </a:prstGeom>
          </p:spPr>
        </p:pic>
      </p:grpSp>
      <p:pic>
        <p:nvPicPr>
          <p:cNvPr id="120" name="Рисунок 1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08" y="454868"/>
            <a:ext cx="5866483" cy="5930423"/>
          </a:xfrm>
          <a:prstGeom prst="rect">
            <a:avLst/>
          </a:prstGeom>
        </p:spPr>
      </p:pic>
      <p:pic>
        <p:nvPicPr>
          <p:cNvPr id="10259" name="Picture 10258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68335" y="2915285"/>
            <a:ext cx="3876674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1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22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2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3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3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3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8</cp:revision>
  <dcterms:created xsi:type="dcterms:W3CDTF">2024-05-13T11:26:00Z</dcterms:created>
  <dcterms:modified xsi:type="dcterms:W3CDTF">2024-07-03T22:23:45Z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7E57D4111C5142DFACD7961AEDD5FE5A_12</vt:lpwstr>
  </property>
  <property fmtid="{D5CDD505-2E9C-101B-9397-08002B2CF9AE}" pid="3" name="KSOProductBuildVer">
    <vt:lpwstr>1033-12.2.0.17119</vt:lpwstr>
  </property>
</Properties>
</file>