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13" d="100"/>
          <a:sy n="113" d="100"/>
        </p:scale>
        <p:origin x="176" y="528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ОВИМ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ОВУ</a:t>
            </a: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63967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ВКУСНЫЙ 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ОФЕ</a:t>
            </a: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0" y="2071752"/>
            <a:ext cx="2160000" cy="21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15226" y="323457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ФЫ - ВЫ - ФЫ МОИ ЖИРАФЫ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7" y="2831263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5" y="2483913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53783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БОЛЬШАЯ КОРОВА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5" y="2491256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09424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ВОЕТ ВОЛК</a:t>
            </a: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2638036"/>
            <a:ext cx="1955667" cy="19202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80851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ВОТ ДРОВА И ТРАВА</a:t>
            </a:r>
          </a:p>
        </p:txBody>
      </p:sp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1" y="2565041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9" y="2817499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7" y="1738036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8361" y="2674156"/>
            <a:ext cx="19335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C23A7-3582-473E-B799-D066EDE3FAC4}"/>
</file>

<file path=customXml/itemProps2.xml><?xml version="1.0" encoding="utf-8"?>
<ds:datastoreItem xmlns:ds="http://schemas.openxmlformats.org/officeDocument/2006/customXml" ds:itemID="{4EE3AC78-2066-4A49-8882-E2CAD1977C04}"/>
</file>

<file path=customXml/itemProps3.xml><?xml version="1.0" encoding="utf-8"?>
<ds:datastoreItem xmlns:ds="http://schemas.openxmlformats.org/officeDocument/2006/customXml" ds:itemID="{1B887535-6F99-40CB-9CA2-EB2D33C0622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Macintosh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9</cp:revision>
  <dcterms:created xsi:type="dcterms:W3CDTF">2024-11-21T13:16:00Z</dcterms:created>
  <dcterms:modified xsi:type="dcterms:W3CDTF">2024-12-25T22:03:15Z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