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7.jpg" ContentType="image/pn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54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1458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23BE5C-A532-4755-BF9D-F5AB2016DF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8B94E4-7DB1-46FD-A3F1-F0FF77C7E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B203A3-B163-4332-A636-40DED847F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D6363B-C3E1-4E78-967C-5BFC4844C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CBFA12-A269-465F-9CB9-BC79FB17D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97683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AF6EE-FC31-4B01-B07D-3F3DA39C1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BC635A-BDEE-4CB8-B3CF-3722E24181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1A1957-1F85-4331-B09E-D16D77940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789B71-7986-41B1-92B7-00F6D9338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0949B0-B09C-4523-9295-1D7E99EB6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507852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B878D85-6A25-44D0-B54C-F470E4FA17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C792F7C-9B5F-4544-8A19-50DB2DE8ED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1BFB08-D917-4D5A-82E4-9EA30AE1A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08FCF2-171F-4216-807E-4781E9CCC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C27C08-CA5A-4D9F-BCF9-EF793CCEF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54977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070D53-E7F1-49E1-9449-76DFA579A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519E61-2AA4-40E2-8DA3-D9CA831E9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AB3E67-436C-41A1-A1FB-63B7F8FE4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E0C052-4CEF-4D7A-87DA-C25E298CD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4CC9D9-803C-4ED4-9B3E-F102AE34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26748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B59902-DA98-4540-AB3A-979264523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660A9E-F86F-40B7-A75C-EF7229E71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3106C9-804B-4FA6-AD81-142D37E15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FADD9D-EDB1-4CB0-BE89-61DC464DD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058B0F-170C-47AA-99F1-8009DEA77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21832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068B5-AE91-4FFB-B28A-147E103D0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96AF3F-5B81-4243-85BF-2B1C2A3DE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A81F932-F31F-44A7-BF2B-64341934BF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2E82D6-AE6D-414B-AD1F-BE105155A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930527-2F3A-47BA-9AD0-5A2C035A2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787E13-39D3-41C7-9415-54BD20F8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51702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072A4B-78B8-4149-912D-A221EA502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8F325E-58E0-4060-96A1-C046DD029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11FDA68-C028-4FA2-B9DC-8E7B60216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1BE887F-9078-45F7-A89D-66978FE586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A55FAD9-C75D-412A-B699-6438076849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007536E-52AD-478E-AAB2-EEA6799CE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1DF63A8-0880-4C73-9848-0AEA82238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1B9162B-AC59-4AA0-8ED6-611811A8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56063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D0FAC-4C6D-4372-809E-7BEAA1F61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7CAB68A-1FC7-4A0C-A080-D2D868876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F487FF3-9183-45F8-9D58-4750BD519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87AA1D2-B6C5-4307-B586-0BD139BE3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08978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F8397C1-75AE-4612-94E4-9CB0F481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BA8BC7-2CF8-456F-8B62-D3EF6A5DE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6FE3DAC-9310-4BA5-B778-2C5697169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738069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5F5D98-B1BC-4E0B-A3FB-1FD6B468E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46D09B-7CA4-4D03-840E-A1F0B72CF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C6B3213-4E42-4026-B4CD-326748AD29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9B8D28D-3FF9-4768-9A62-DA04BDD59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80C4BA-6666-4895-9FB2-8352E3755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EAD7F2-2532-4040-B5A9-B487AEA8F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158937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861F74-6145-43DC-AF47-68A2C0B45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90D52D5-1C71-454B-894E-32A422C16B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58BC3C9-CC3E-4B6F-8C1F-997EB34BEF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78A16B-E29B-491E-A46B-B2E3945DA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E29C87-E34E-439B-916D-0B71AA47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1E3F0F-A1D1-4101-A92C-D831B6947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2777600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DA3862-2942-470A-B352-FB1B2EBC3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3BCDEF-1770-4E9C-8143-0A0E161BA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AC4228-8D1F-4CE3-AE03-17E8862D1B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DAC6A-334E-445A-B790-07054F5E5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701CA1-98E9-44D2-A7E6-598229EA2F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8832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jp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C4236F-164D-4ACC-8CEA-28C3F2EAA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95140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2F02E7-2D40-4EF9-9A80-FD52D9954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205637" y="-491701"/>
            <a:ext cx="2529193" cy="2529193"/>
          </a:xfrm>
          <a:prstGeom prst="rect">
            <a:avLst/>
          </a:prstGeom>
        </p:spPr>
      </p:pic>
      <p:sp>
        <p:nvSpPr>
          <p:cNvPr id="6" name="Скругленный прямоугольник 74">
            <a:extLst>
              <a:ext uri="{FF2B5EF4-FFF2-40B4-BE49-F238E27FC236}">
                <a16:creationId xmlns:a16="http://schemas.microsoft.com/office/drawing/2014/main" id="{3C6CE56A-95D1-4D03-843C-633ECE11D7F4}"/>
              </a:ext>
            </a:extLst>
          </p:cNvPr>
          <p:cNvSpPr/>
          <p:nvPr/>
        </p:nvSpPr>
        <p:spPr>
          <a:xfrm>
            <a:off x="2738984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75">
            <a:extLst>
              <a:ext uri="{FF2B5EF4-FFF2-40B4-BE49-F238E27FC236}">
                <a16:creationId xmlns:a16="http://schemas.microsoft.com/office/drawing/2014/main" id="{27EBD9DD-E377-4176-8B6A-4578E82EA35B}"/>
              </a:ext>
            </a:extLst>
          </p:cNvPr>
          <p:cNvSpPr/>
          <p:nvPr/>
        </p:nvSpPr>
        <p:spPr>
          <a:xfrm>
            <a:off x="3476400" y="34296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люс 1 десятки">
            <a:extLst>
              <a:ext uri="{FF2B5EF4-FFF2-40B4-BE49-F238E27FC236}">
                <a16:creationId xmlns:a16="http://schemas.microsoft.com/office/drawing/2014/main" id="{FB01722A-6AD5-4284-8F9D-19F9E5153BC9}"/>
              </a:ext>
            </a:extLst>
          </p:cNvPr>
          <p:cNvSpPr/>
          <p:nvPr/>
        </p:nvSpPr>
        <p:spPr>
          <a:xfrm>
            <a:off x="2757859" y="923763"/>
            <a:ext cx="550491" cy="449057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люс 1 единицы">
            <a:extLst>
              <a:ext uri="{FF2B5EF4-FFF2-40B4-BE49-F238E27FC236}">
                <a16:creationId xmlns:a16="http://schemas.microsoft.com/office/drawing/2014/main" id="{13BEEB43-EE83-412F-BD27-FD1BA3318BBC}"/>
              </a:ext>
            </a:extLst>
          </p:cNvPr>
          <p:cNvSpPr/>
          <p:nvPr/>
        </p:nvSpPr>
        <p:spPr>
          <a:xfrm>
            <a:off x="3518095" y="916478"/>
            <a:ext cx="549077" cy="476588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0" name="1">
            <a:extLst>
              <a:ext uri="{FF2B5EF4-FFF2-40B4-BE49-F238E27FC236}">
                <a16:creationId xmlns:a16="http://schemas.microsoft.com/office/drawing/2014/main" id="{8B49C296-C860-4C07-BB7A-48EE8CBDFA8A}"/>
              </a:ext>
            </a:extLst>
          </p:cNvPr>
          <p:cNvSpPr/>
          <p:nvPr/>
        </p:nvSpPr>
        <p:spPr>
          <a:xfrm>
            <a:off x="3476400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2">
            <a:extLst>
              <a:ext uri="{FF2B5EF4-FFF2-40B4-BE49-F238E27FC236}">
                <a16:creationId xmlns:a16="http://schemas.microsoft.com/office/drawing/2014/main" id="{7828E208-110C-47F6-AD4B-50ABC8627C1C}"/>
              </a:ext>
            </a:extLst>
          </p:cNvPr>
          <p:cNvSpPr/>
          <p:nvPr/>
        </p:nvSpPr>
        <p:spPr>
          <a:xfrm>
            <a:off x="3476400" y="33941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3">
            <a:extLst>
              <a:ext uri="{FF2B5EF4-FFF2-40B4-BE49-F238E27FC236}">
                <a16:creationId xmlns:a16="http://schemas.microsoft.com/office/drawing/2014/main" id="{5BC41327-D4FA-4E13-BB0A-73E72AE38B09}"/>
              </a:ext>
            </a:extLst>
          </p:cNvPr>
          <p:cNvSpPr/>
          <p:nvPr/>
        </p:nvSpPr>
        <p:spPr>
          <a:xfrm>
            <a:off x="3477569" y="33200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4">
            <a:extLst>
              <a:ext uri="{FF2B5EF4-FFF2-40B4-BE49-F238E27FC236}">
                <a16:creationId xmlns:a16="http://schemas.microsoft.com/office/drawing/2014/main" id="{D82DF156-D60C-4E5F-8E44-214C5CCD8F4C}"/>
              </a:ext>
            </a:extLst>
          </p:cNvPr>
          <p:cNvSpPr/>
          <p:nvPr/>
        </p:nvSpPr>
        <p:spPr>
          <a:xfrm>
            <a:off x="3483604" y="327564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5">
            <a:extLst>
              <a:ext uri="{FF2B5EF4-FFF2-40B4-BE49-F238E27FC236}">
                <a16:creationId xmlns:a16="http://schemas.microsoft.com/office/drawing/2014/main" id="{4B6DD754-E3B6-476E-9C0C-66132BEAA21D}"/>
              </a:ext>
            </a:extLst>
          </p:cNvPr>
          <p:cNvSpPr/>
          <p:nvPr/>
        </p:nvSpPr>
        <p:spPr>
          <a:xfrm>
            <a:off x="3480828" y="326516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6">
            <a:extLst>
              <a:ext uri="{FF2B5EF4-FFF2-40B4-BE49-F238E27FC236}">
                <a16:creationId xmlns:a16="http://schemas.microsoft.com/office/drawing/2014/main" id="{8C4D2099-D033-482F-A294-DC41194EA237}"/>
              </a:ext>
            </a:extLst>
          </p:cNvPr>
          <p:cNvSpPr/>
          <p:nvPr/>
        </p:nvSpPr>
        <p:spPr>
          <a:xfrm>
            <a:off x="3482468" y="332908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6" name="7">
            <a:extLst>
              <a:ext uri="{FF2B5EF4-FFF2-40B4-BE49-F238E27FC236}">
                <a16:creationId xmlns:a16="http://schemas.microsoft.com/office/drawing/2014/main" id="{82641975-65FA-4231-9F9B-9C3E0BFEE265}"/>
              </a:ext>
            </a:extLst>
          </p:cNvPr>
          <p:cNvSpPr/>
          <p:nvPr/>
        </p:nvSpPr>
        <p:spPr>
          <a:xfrm>
            <a:off x="3490275" y="33745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7" name="8">
            <a:extLst>
              <a:ext uri="{FF2B5EF4-FFF2-40B4-BE49-F238E27FC236}">
                <a16:creationId xmlns:a16="http://schemas.microsoft.com/office/drawing/2014/main" id="{07D5FD8B-47E9-44B9-8C04-FF65649EC598}"/>
              </a:ext>
            </a:extLst>
          </p:cNvPr>
          <p:cNvSpPr/>
          <p:nvPr/>
        </p:nvSpPr>
        <p:spPr>
          <a:xfrm>
            <a:off x="3483071" y="339232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8" name="9">
            <a:extLst>
              <a:ext uri="{FF2B5EF4-FFF2-40B4-BE49-F238E27FC236}">
                <a16:creationId xmlns:a16="http://schemas.microsoft.com/office/drawing/2014/main" id="{AE18D505-9B63-4001-9955-D22B262CA895}"/>
              </a:ext>
            </a:extLst>
          </p:cNvPr>
          <p:cNvSpPr/>
          <p:nvPr/>
        </p:nvSpPr>
        <p:spPr>
          <a:xfrm>
            <a:off x="3478461" y="33288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9" name="0">
            <a:extLst>
              <a:ext uri="{FF2B5EF4-FFF2-40B4-BE49-F238E27FC236}">
                <a16:creationId xmlns:a16="http://schemas.microsoft.com/office/drawing/2014/main" id="{5950B4C1-DE95-4D61-BDCF-76FCC6DDA8CC}"/>
              </a:ext>
            </a:extLst>
          </p:cNvPr>
          <p:cNvSpPr/>
          <p:nvPr/>
        </p:nvSpPr>
        <p:spPr>
          <a:xfrm>
            <a:off x="3476400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0" name="Скругленный прямоугольник 88">
            <a:extLst>
              <a:ext uri="{FF2B5EF4-FFF2-40B4-BE49-F238E27FC236}">
                <a16:creationId xmlns:a16="http://schemas.microsoft.com/office/drawing/2014/main" id="{8FF7A2CC-C597-40E9-84A3-BC341B17C488}"/>
              </a:ext>
            </a:extLst>
          </p:cNvPr>
          <p:cNvSpPr/>
          <p:nvPr/>
        </p:nvSpPr>
        <p:spPr>
          <a:xfrm>
            <a:off x="2731780" y="335931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Скругленный прямоугольник 89">
            <a:extLst>
              <a:ext uri="{FF2B5EF4-FFF2-40B4-BE49-F238E27FC236}">
                <a16:creationId xmlns:a16="http://schemas.microsoft.com/office/drawing/2014/main" id="{4D16EAE4-7E95-41D9-8650-8BC2403C212B}"/>
              </a:ext>
            </a:extLst>
          </p:cNvPr>
          <p:cNvSpPr/>
          <p:nvPr/>
        </p:nvSpPr>
        <p:spPr>
          <a:xfrm>
            <a:off x="2741541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2" name="Скругленный прямоугольник 90">
            <a:extLst>
              <a:ext uri="{FF2B5EF4-FFF2-40B4-BE49-F238E27FC236}">
                <a16:creationId xmlns:a16="http://schemas.microsoft.com/office/drawing/2014/main" id="{95E48D3D-B568-4CF8-87AD-01D684E91D46}"/>
              </a:ext>
            </a:extLst>
          </p:cNvPr>
          <p:cNvSpPr/>
          <p:nvPr/>
        </p:nvSpPr>
        <p:spPr>
          <a:xfrm>
            <a:off x="2729223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" name="Скругленный прямоугольник 237">
            <a:extLst>
              <a:ext uri="{FF2B5EF4-FFF2-40B4-BE49-F238E27FC236}">
                <a16:creationId xmlns:a16="http://schemas.microsoft.com/office/drawing/2014/main" id="{1DBC0961-A946-4677-A66A-56D2D42ABB0B}"/>
              </a:ext>
            </a:extLst>
          </p:cNvPr>
          <p:cNvSpPr/>
          <p:nvPr/>
        </p:nvSpPr>
        <p:spPr>
          <a:xfrm>
            <a:off x="2737719" y="33436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Скругленный прямоугольник 238">
            <a:extLst>
              <a:ext uri="{FF2B5EF4-FFF2-40B4-BE49-F238E27FC236}">
                <a16:creationId xmlns:a16="http://schemas.microsoft.com/office/drawing/2014/main" id="{94F78ECD-DDAF-413C-B841-3E0573ABD375}"/>
              </a:ext>
            </a:extLst>
          </p:cNvPr>
          <p:cNvSpPr/>
          <p:nvPr/>
        </p:nvSpPr>
        <p:spPr>
          <a:xfrm>
            <a:off x="2734943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03D88FD6-235D-453E-BD3D-8FF0AA40D670}"/>
              </a:ext>
            </a:extLst>
          </p:cNvPr>
          <p:cNvSpPr/>
          <p:nvPr/>
        </p:nvSpPr>
        <p:spPr>
          <a:xfrm>
            <a:off x="777766" y="1542679"/>
            <a:ext cx="7956331" cy="4908331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E0283658-47C8-4CFF-BE74-F3211556B1DE}"/>
              </a:ext>
            </a:extLst>
          </p:cNvPr>
          <p:cNvGrpSpPr/>
          <p:nvPr/>
        </p:nvGrpSpPr>
        <p:grpSpPr>
          <a:xfrm>
            <a:off x="1402480" y="1696031"/>
            <a:ext cx="1024506" cy="945679"/>
            <a:chOff x="2877609" y="1799570"/>
            <a:chExt cx="1224455" cy="1224455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B8D1AB0-23EB-460A-8E67-4703C0C40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13DED48-36AC-4184-9A88-1177ADFBACAF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59" name="Группа 158">
            <a:extLst>
              <a:ext uri="{FF2B5EF4-FFF2-40B4-BE49-F238E27FC236}">
                <a16:creationId xmlns:a16="http://schemas.microsoft.com/office/drawing/2014/main" id="{B5CAFC64-92EF-4BEB-AFF4-35427AF12B45}"/>
              </a:ext>
            </a:extLst>
          </p:cNvPr>
          <p:cNvGrpSpPr/>
          <p:nvPr/>
        </p:nvGrpSpPr>
        <p:grpSpPr>
          <a:xfrm>
            <a:off x="1295656" y="1656097"/>
            <a:ext cx="1163881" cy="1133409"/>
            <a:chOff x="1247274" y="1655535"/>
            <a:chExt cx="1163881" cy="1133409"/>
          </a:xfrm>
        </p:grpSpPr>
        <p:sp>
          <p:nvSpPr>
            <p:cNvPr id="96" name="Овал 95">
              <a:extLst>
                <a:ext uri="{FF2B5EF4-FFF2-40B4-BE49-F238E27FC236}">
                  <a16:creationId xmlns:a16="http://schemas.microsoft.com/office/drawing/2014/main" id="{8A4EE14F-08A8-49C1-A913-507EF815A451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8C5C79CC-C7BE-4BAE-9839-E43F036F1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52603" y="1721567"/>
              <a:ext cx="919581" cy="919581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A3938147-130A-4AEE-8893-809FCC9232E6}"/>
              </a:ext>
            </a:extLst>
          </p:cNvPr>
          <p:cNvGrpSpPr/>
          <p:nvPr/>
        </p:nvGrpSpPr>
        <p:grpSpPr>
          <a:xfrm>
            <a:off x="2784736" y="1696031"/>
            <a:ext cx="1024506" cy="945679"/>
            <a:chOff x="2877609" y="1799570"/>
            <a:chExt cx="1224455" cy="1224455"/>
          </a:xfrm>
        </p:grpSpPr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E6CCDD18-5F17-4432-A83C-3B5ED5D0C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56168457-9052-4623-91D8-0BC384920B4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79DDD239-93A6-4474-981B-0F7CF41D92E3}"/>
              </a:ext>
            </a:extLst>
          </p:cNvPr>
          <p:cNvGrpSpPr/>
          <p:nvPr/>
        </p:nvGrpSpPr>
        <p:grpSpPr>
          <a:xfrm>
            <a:off x="7114181" y="5261152"/>
            <a:ext cx="1024506" cy="945679"/>
            <a:chOff x="2877609" y="1799570"/>
            <a:chExt cx="1224455" cy="1224455"/>
          </a:xfrm>
        </p:grpSpPr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56A68366-51BC-4AEF-9636-23C3D3281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4AD53F8A-508F-4E46-A76D-BAEB76FBAA7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0DB3ABB6-87F3-453D-BDCE-D3AEDBDE7E9D}"/>
              </a:ext>
            </a:extLst>
          </p:cNvPr>
          <p:cNvGrpSpPr/>
          <p:nvPr/>
        </p:nvGrpSpPr>
        <p:grpSpPr>
          <a:xfrm>
            <a:off x="2784736" y="4093267"/>
            <a:ext cx="1024506" cy="945679"/>
            <a:chOff x="2877609" y="1799570"/>
            <a:chExt cx="1224455" cy="1224455"/>
          </a:xfrm>
        </p:grpSpPr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7778E7D8-3AE4-4A50-9E43-DA71AFCF1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930981F3-DA03-41AB-86E3-6908381C1C85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B21CF1A7-BFD9-401D-AA09-6EBE30A3CF86}"/>
              </a:ext>
            </a:extLst>
          </p:cNvPr>
          <p:cNvGrpSpPr/>
          <p:nvPr/>
        </p:nvGrpSpPr>
        <p:grpSpPr>
          <a:xfrm>
            <a:off x="1402480" y="2918846"/>
            <a:ext cx="1024506" cy="945679"/>
            <a:chOff x="2877609" y="1799570"/>
            <a:chExt cx="1224455" cy="1224455"/>
          </a:xfrm>
        </p:grpSpPr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4E0F05DF-E196-4392-B6A4-9C39A44E7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36196814-BE51-4E4C-999F-0FD240B4D5B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CF6E6A49-3E8B-4216-82B5-3C590B85BAB8}"/>
              </a:ext>
            </a:extLst>
          </p:cNvPr>
          <p:cNvGrpSpPr/>
          <p:nvPr/>
        </p:nvGrpSpPr>
        <p:grpSpPr>
          <a:xfrm>
            <a:off x="2784736" y="5291292"/>
            <a:ext cx="1024506" cy="945679"/>
            <a:chOff x="2877609" y="1799570"/>
            <a:chExt cx="1224455" cy="1224455"/>
          </a:xfrm>
        </p:grpSpPr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5453A41C-6251-4A08-91E1-8C78BECF4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03518D49-E445-480D-BDBB-8257CF72FBC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DA73AA38-E082-4E69-B7A5-EB382FF2F9FF}"/>
              </a:ext>
            </a:extLst>
          </p:cNvPr>
          <p:cNvGrpSpPr/>
          <p:nvPr/>
        </p:nvGrpSpPr>
        <p:grpSpPr>
          <a:xfrm>
            <a:off x="4206500" y="4093267"/>
            <a:ext cx="1024506" cy="945679"/>
            <a:chOff x="2877609" y="1799570"/>
            <a:chExt cx="1224455" cy="1224455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5E7C73B6-107C-4557-B6D4-D5C88C859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A2C10936-042E-42D0-8E95-8806F13A093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6CCD2E17-7C4C-4F14-ADCF-CE02E719B00B}"/>
              </a:ext>
            </a:extLst>
          </p:cNvPr>
          <p:cNvGrpSpPr/>
          <p:nvPr/>
        </p:nvGrpSpPr>
        <p:grpSpPr>
          <a:xfrm>
            <a:off x="5625549" y="5291292"/>
            <a:ext cx="1024506" cy="945679"/>
            <a:chOff x="2877609" y="1799570"/>
            <a:chExt cx="1224455" cy="1224455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C70DC8BA-418D-4DD0-A083-E325E68EF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47B5E643-D63D-415F-85B0-4C1A85B326B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E5815D00-2D0A-42C7-9938-E5CBA875E276}"/>
              </a:ext>
            </a:extLst>
          </p:cNvPr>
          <p:cNvGrpSpPr/>
          <p:nvPr/>
        </p:nvGrpSpPr>
        <p:grpSpPr>
          <a:xfrm>
            <a:off x="7044599" y="2918846"/>
            <a:ext cx="1024506" cy="945679"/>
            <a:chOff x="2877609" y="1799570"/>
            <a:chExt cx="1224455" cy="1224455"/>
          </a:xfrm>
        </p:grpSpPr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C11F87D2-DB9B-400E-8F09-AA66A1422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A9B3F5FF-82D9-47DC-A5B3-FBDB44E090D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1" name="Группа 120">
            <a:extLst>
              <a:ext uri="{FF2B5EF4-FFF2-40B4-BE49-F238E27FC236}">
                <a16:creationId xmlns:a16="http://schemas.microsoft.com/office/drawing/2014/main" id="{B09518E1-D6A2-4FD5-8486-BDB9E98AB429}"/>
              </a:ext>
            </a:extLst>
          </p:cNvPr>
          <p:cNvGrpSpPr/>
          <p:nvPr/>
        </p:nvGrpSpPr>
        <p:grpSpPr>
          <a:xfrm>
            <a:off x="1402480" y="4093267"/>
            <a:ext cx="1024506" cy="945679"/>
            <a:chOff x="2877609" y="1799570"/>
            <a:chExt cx="1224455" cy="1224455"/>
          </a:xfrm>
        </p:grpSpPr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C770D5C9-7E86-430B-836A-00A5F1284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A08C8D7-0BFA-48F1-832D-DA168685B8A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91157DEC-953E-4493-86AE-EF0E8C2F699D}"/>
              </a:ext>
            </a:extLst>
          </p:cNvPr>
          <p:cNvGrpSpPr/>
          <p:nvPr/>
        </p:nvGrpSpPr>
        <p:grpSpPr>
          <a:xfrm>
            <a:off x="7044599" y="1696031"/>
            <a:ext cx="1024506" cy="945679"/>
            <a:chOff x="2877609" y="1799570"/>
            <a:chExt cx="1224455" cy="1224455"/>
          </a:xfrm>
        </p:grpSpPr>
        <p:pic>
          <p:nvPicPr>
            <p:cNvPr id="126" name="Рисунок 125">
              <a:extLst>
                <a:ext uri="{FF2B5EF4-FFF2-40B4-BE49-F238E27FC236}">
                  <a16:creationId xmlns:a16="http://schemas.microsoft.com/office/drawing/2014/main" id="{27985E39-D1EA-44C6-8C64-0358C9B1B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4096B8C0-C7B8-49C9-9B30-82CC27AE3B9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B8BFB5ED-8D95-4F00-BF1A-07B3ECFF3AD7}"/>
              </a:ext>
            </a:extLst>
          </p:cNvPr>
          <p:cNvGrpSpPr/>
          <p:nvPr/>
        </p:nvGrpSpPr>
        <p:grpSpPr>
          <a:xfrm>
            <a:off x="4206500" y="2918846"/>
            <a:ext cx="1024506" cy="945679"/>
            <a:chOff x="2877609" y="1799570"/>
            <a:chExt cx="1224455" cy="1224455"/>
          </a:xfrm>
        </p:grpSpPr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5AEBDF3F-D0C5-42F0-ACF1-EF41EA19A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C0D6BE07-D0BA-41C1-A2D7-0EAB05700A8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E2586AFF-5C21-4F47-A926-16520BD740CB}"/>
              </a:ext>
            </a:extLst>
          </p:cNvPr>
          <p:cNvGrpSpPr/>
          <p:nvPr/>
        </p:nvGrpSpPr>
        <p:grpSpPr>
          <a:xfrm>
            <a:off x="5625549" y="1696031"/>
            <a:ext cx="1024506" cy="945679"/>
            <a:chOff x="2877609" y="1799570"/>
            <a:chExt cx="1224455" cy="1224455"/>
          </a:xfrm>
        </p:grpSpPr>
        <p:pic>
          <p:nvPicPr>
            <p:cNvPr id="132" name="Рисунок 131">
              <a:extLst>
                <a:ext uri="{FF2B5EF4-FFF2-40B4-BE49-F238E27FC236}">
                  <a16:creationId xmlns:a16="http://schemas.microsoft.com/office/drawing/2014/main" id="{8358BA09-2B75-4672-9EA2-CBF4538BF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9759CA55-C20A-47FD-AF56-848BD183402D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id="{55855B15-3897-47AD-8838-3AB6B0FF3D34}"/>
              </a:ext>
            </a:extLst>
          </p:cNvPr>
          <p:cNvGrpSpPr/>
          <p:nvPr/>
        </p:nvGrpSpPr>
        <p:grpSpPr>
          <a:xfrm>
            <a:off x="2784736" y="2918846"/>
            <a:ext cx="1024506" cy="945679"/>
            <a:chOff x="2877609" y="1799570"/>
            <a:chExt cx="1224455" cy="1224455"/>
          </a:xfrm>
        </p:grpSpPr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F2EE73F4-90CC-4CB1-92B8-D5CF48CA4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197CA26B-03A6-40B2-9575-BBFAC0FC04D8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2EFC6C4D-616E-427D-8053-400B5DEA7DAE}"/>
              </a:ext>
            </a:extLst>
          </p:cNvPr>
          <p:cNvGrpSpPr/>
          <p:nvPr/>
        </p:nvGrpSpPr>
        <p:grpSpPr>
          <a:xfrm>
            <a:off x="5625549" y="4093267"/>
            <a:ext cx="1024506" cy="945679"/>
            <a:chOff x="2877609" y="1799570"/>
            <a:chExt cx="1224455" cy="1224455"/>
          </a:xfrm>
        </p:grpSpPr>
        <p:pic>
          <p:nvPicPr>
            <p:cNvPr id="138" name="Рисунок 137">
              <a:extLst>
                <a:ext uri="{FF2B5EF4-FFF2-40B4-BE49-F238E27FC236}">
                  <a16:creationId xmlns:a16="http://schemas.microsoft.com/office/drawing/2014/main" id="{66EE98E6-5CA1-454E-AC7B-5BA1C95EA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6EE047FC-3ED7-4F02-966B-D56AC062F31C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F7F3D859-DC9C-48B2-AED3-86165D539DE4}"/>
              </a:ext>
            </a:extLst>
          </p:cNvPr>
          <p:cNvGrpSpPr/>
          <p:nvPr/>
        </p:nvGrpSpPr>
        <p:grpSpPr>
          <a:xfrm>
            <a:off x="1402480" y="5291292"/>
            <a:ext cx="1024506" cy="945679"/>
            <a:chOff x="2877609" y="1799570"/>
            <a:chExt cx="1224455" cy="1224455"/>
          </a:xfrm>
        </p:grpSpPr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AE7ECE9F-1DF5-4FAD-B758-3C608AC95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F839354C-1BE2-4CB6-B6BF-C170D94DA8B9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36E806FF-A305-417D-8634-13E91673AA29}"/>
              </a:ext>
            </a:extLst>
          </p:cNvPr>
          <p:cNvGrpSpPr/>
          <p:nvPr/>
        </p:nvGrpSpPr>
        <p:grpSpPr>
          <a:xfrm>
            <a:off x="7044599" y="4093267"/>
            <a:ext cx="1024506" cy="945679"/>
            <a:chOff x="2877609" y="1799570"/>
            <a:chExt cx="1224455" cy="1224455"/>
          </a:xfrm>
        </p:grpSpPr>
        <p:pic>
          <p:nvPicPr>
            <p:cNvPr id="144" name="Рисунок 143">
              <a:extLst>
                <a:ext uri="{FF2B5EF4-FFF2-40B4-BE49-F238E27FC236}">
                  <a16:creationId xmlns:a16="http://schemas.microsoft.com/office/drawing/2014/main" id="{C8484968-3F59-4D24-955A-253EEA37B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181F40CE-91A1-4F21-8E30-32D77E562AD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DE98A2C9-AD34-4F14-A557-DFD8F7C1B93A}"/>
              </a:ext>
            </a:extLst>
          </p:cNvPr>
          <p:cNvGrpSpPr/>
          <p:nvPr/>
        </p:nvGrpSpPr>
        <p:grpSpPr>
          <a:xfrm>
            <a:off x="4206500" y="5291292"/>
            <a:ext cx="1024506" cy="945679"/>
            <a:chOff x="2877609" y="1799570"/>
            <a:chExt cx="1224455" cy="1224455"/>
          </a:xfrm>
        </p:grpSpPr>
        <p:pic>
          <p:nvPicPr>
            <p:cNvPr id="147" name="Рисунок 146">
              <a:extLst>
                <a:ext uri="{FF2B5EF4-FFF2-40B4-BE49-F238E27FC236}">
                  <a16:creationId xmlns:a16="http://schemas.microsoft.com/office/drawing/2014/main" id="{DB589BBE-DD3F-43DA-92C3-1679EB5C5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B0BCD86C-65F9-4F8D-B8F2-1A230F0C759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68" name="кувшин">
            <a:extLst>
              <a:ext uri="{FF2B5EF4-FFF2-40B4-BE49-F238E27FC236}">
                <a16:creationId xmlns:a16="http://schemas.microsoft.com/office/drawing/2014/main" id="{16558B11-74DD-4A79-B900-0E04080A840A}"/>
              </a:ext>
            </a:extLst>
          </p:cNvPr>
          <p:cNvGrpSpPr/>
          <p:nvPr/>
        </p:nvGrpSpPr>
        <p:grpSpPr>
          <a:xfrm>
            <a:off x="1285317" y="2833685"/>
            <a:ext cx="1163881" cy="1133409"/>
            <a:chOff x="1234870" y="2835162"/>
            <a:chExt cx="1163881" cy="1133409"/>
          </a:xfrm>
        </p:grpSpPr>
        <p:sp>
          <p:nvSpPr>
            <p:cNvPr id="156" name="Овал 155">
              <a:extLst>
                <a:ext uri="{FF2B5EF4-FFF2-40B4-BE49-F238E27FC236}">
                  <a16:creationId xmlns:a16="http://schemas.microsoft.com/office/drawing/2014/main" id="{943D27E8-E85F-4817-B189-1A72996663B7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9B313874-6549-4913-B2C7-C1BA7FB7D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98968" y="2855294"/>
              <a:ext cx="995232" cy="995232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69" name="желудь">
            <a:extLst>
              <a:ext uri="{FF2B5EF4-FFF2-40B4-BE49-F238E27FC236}">
                <a16:creationId xmlns:a16="http://schemas.microsoft.com/office/drawing/2014/main" id="{E0694066-88D6-4836-B460-AF9A9248BDF5}"/>
              </a:ext>
            </a:extLst>
          </p:cNvPr>
          <p:cNvGrpSpPr/>
          <p:nvPr/>
        </p:nvGrpSpPr>
        <p:grpSpPr>
          <a:xfrm>
            <a:off x="2704485" y="1709582"/>
            <a:ext cx="1163881" cy="1133409"/>
            <a:chOff x="1247274" y="1655535"/>
            <a:chExt cx="1163881" cy="1133409"/>
          </a:xfrm>
        </p:grpSpPr>
        <p:sp>
          <p:nvSpPr>
            <p:cNvPr id="170" name="Овал 169">
              <a:extLst>
                <a:ext uri="{FF2B5EF4-FFF2-40B4-BE49-F238E27FC236}">
                  <a16:creationId xmlns:a16="http://schemas.microsoft.com/office/drawing/2014/main" id="{A1177AAE-DB78-4169-B2B3-20FE4859FF75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1" name="Рисунок 170">
              <a:extLst>
                <a:ext uri="{FF2B5EF4-FFF2-40B4-BE49-F238E27FC236}">
                  <a16:creationId xmlns:a16="http://schemas.microsoft.com/office/drawing/2014/main" id="{7DBFE47A-C7DD-498D-846D-98487C05C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37761" y="1741241"/>
              <a:ext cx="961996" cy="96199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2" name="снежинка">
            <a:extLst>
              <a:ext uri="{FF2B5EF4-FFF2-40B4-BE49-F238E27FC236}">
                <a16:creationId xmlns:a16="http://schemas.microsoft.com/office/drawing/2014/main" id="{E9E6BC1C-69AD-4C31-93F7-3331D2D444A2}"/>
              </a:ext>
            </a:extLst>
          </p:cNvPr>
          <p:cNvGrpSpPr/>
          <p:nvPr/>
        </p:nvGrpSpPr>
        <p:grpSpPr>
          <a:xfrm>
            <a:off x="2639935" y="2775704"/>
            <a:ext cx="1306077" cy="1306077"/>
            <a:chOff x="1170320" y="2777181"/>
            <a:chExt cx="1306077" cy="1306077"/>
          </a:xfrm>
        </p:grpSpPr>
        <p:sp>
          <p:nvSpPr>
            <p:cNvPr id="173" name="Овал 172">
              <a:extLst>
                <a:ext uri="{FF2B5EF4-FFF2-40B4-BE49-F238E27FC236}">
                  <a16:creationId xmlns:a16="http://schemas.microsoft.com/office/drawing/2014/main" id="{E634E7C7-8603-47FD-8970-1C97610AA5C4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4" name="Рисунок 173">
              <a:extLst>
                <a:ext uri="{FF2B5EF4-FFF2-40B4-BE49-F238E27FC236}">
                  <a16:creationId xmlns:a16="http://schemas.microsoft.com/office/drawing/2014/main" id="{AA6AEC6A-177F-494C-9166-44068BBA3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70320" y="2777181"/>
              <a:ext cx="1306077" cy="1306077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5" name="нож">
            <a:extLst>
              <a:ext uri="{FF2B5EF4-FFF2-40B4-BE49-F238E27FC236}">
                <a16:creationId xmlns:a16="http://schemas.microsoft.com/office/drawing/2014/main" id="{2FB6F127-FB9D-4596-AFC1-0A7B3CD3C143}"/>
              </a:ext>
            </a:extLst>
          </p:cNvPr>
          <p:cNvGrpSpPr/>
          <p:nvPr/>
        </p:nvGrpSpPr>
        <p:grpSpPr>
          <a:xfrm>
            <a:off x="2752059" y="3996845"/>
            <a:ext cx="1163881" cy="1133409"/>
            <a:chOff x="1221890" y="4016507"/>
            <a:chExt cx="1163881" cy="1133409"/>
          </a:xfrm>
        </p:grpSpPr>
        <p:sp>
          <p:nvSpPr>
            <p:cNvPr id="176" name="Овал 175">
              <a:extLst>
                <a:ext uri="{FF2B5EF4-FFF2-40B4-BE49-F238E27FC236}">
                  <a16:creationId xmlns:a16="http://schemas.microsoft.com/office/drawing/2014/main" id="{B0EB3CB1-4CC8-4A50-BF95-EA2F62B1D3E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7" name="Рисунок 176">
              <a:extLst>
                <a:ext uri="{FF2B5EF4-FFF2-40B4-BE49-F238E27FC236}">
                  <a16:creationId xmlns:a16="http://schemas.microsoft.com/office/drawing/2014/main" id="{DEDD2228-73AE-4766-A5EE-75C3183FC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40918" y="4032326"/>
              <a:ext cx="1113020" cy="1113020"/>
            </a:xfrm>
            <a:prstGeom prst="rect">
              <a:avLst/>
            </a:prstGeom>
          </p:spPr>
        </p:pic>
      </p:grpSp>
      <p:grpSp>
        <p:nvGrpSpPr>
          <p:cNvPr id="184" name="кошка">
            <a:extLst>
              <a:ext uri="{FF2B5EF4-FFF2-40B4-BE49-F238E27FC236}">
                <a16:creationId xmlns:a16="http://schemas.microsoft.com/office/drawing/2014/main" id="{831E21D5-EF9F-4342-BAE8-C116E5595F52}"/>
              </a:ext>
            </a:extLst>
          </p:cNvPr>
          <p:cNvGrpSpPr/>
          <p:nvPr/>
        </p:nvGrpSpPr>
        <p:grpSpPr>
          <a:xfrm>
            <a:off x="4056022" y="2833685"/>
            <a:ext cx="1163881" cy="1133409"/>
            <a:chOff x="1234870" y="2835162"/>
            <a:chExt cx="1163881" cy="1133409"/>
          </a:xfrm>
        </p:grpSpPr>
        <p:sp>
          <p:nvSpPr>
            <p:cNvPr id="185" name="Овал 184">
              <a:extLst>
                <a:ext uri="{FF2B5EF4-FFF2-40B4-BE49-F238E27FC236}">
                  <a16:creationId xmlns:a16="http://schemas.microsoft.com/office/drawing/2014/main" id="{A899FF29-6370-4BB9-8C52-D07C61072178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6" name="Рисунок 185">
              <a:extLst>
                <a:ext uri="{FF2B5EF4-FFF2-40B4-BE49-F238E27FC236}">
                  <a16:creationId xmlns:a16="http://schemas.microsoft.com/office/drawing/2014/main" id="{6A6947D2-D0CF-4D01-97CF-07CB2BF9F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8023" y="2956692"/>
              <a:ext cx="1008039" cy="1008039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87" name="пружина">
            <a:extLst>
              <a:ext uri="{FF2B5EF4-FFF2-40B4-BE49-F238E27FC236}">
                <a16:creationId xmlns:a16="http://schemas.microsoft.com/office/drawing/2014/main" id="{3A5164F0-2EE6-40BB-9746-83700830C314}"/>
              </a:ext>
            </a:extLst>
          </p:cNvPr>
          <p:cNvGrpSpPr/>
          <p:nvPr/>
        </p:nvGrpSpPr>
        <p:grpSpPr>
          <a:xfrm>
            <a:off x="4089175" y="3972372"/>
            <a:ext cx="1178302" cy="1173973"/>
            <a:chOff x="1207469" y="3992034"/>
            <a:chExt cx="1178302" cy="1173973"/>
          </a:xfrm>
        </p:grpSpPr>
        <p:sp>
          <p:nvSpPr>
            <p:cNvPr id="188" name="Овал 187">
              <a:extLst>
                <a:ext uri="{FF2B5EF4-FFF2-40B4-BE49-F238E27FC236}">
                  <a16:creationId xmlns:a16="http://schemas.microsoft.com/office/drawing/2014/main" id="{0B8280C3-0112-4AEE-A417-C49859DD4E3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9" name="Рисунок 188">
              <a:extLst>
                <a:ext uri="{FF2B5EF4-FFF2-40B4-BE49-F238E27FC236}">
                  <a16:creationId xmlns:a16="http://schemas.microsoft.com/office/drawing/2014/main" id="{A4E3079B-7823-4CED-A292-24E5E3159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07469" y="3992034"/>
              <a:ext cx="1173973" cy="1173973"/>
            </a:xfrm>
            <a:prstGeom prst="rect">
              <a:avLst/>
            </a:prstGeom>
          </p:spPr>
        </p:pic>
      </p:grpSp>
      <p:grpSp>
        <p:nvGrpSpPr>
          <p:cNvPr id="190" name="вишня">
            <a:extLst>
              <a:ext uri="{FF2B5EF4-FFF2-40B4-BE49-F238E27FC236}">
                <a16:creationId xmlns:a16="http://schemas.microsoft.com/office/drawing/2014/main" id="{ADF04B8A-CE93-49B6-9E93-4603949CBD5D}"/>
              </a:ext>
            </a:extLst>
          </p:cNvPr>
          <p:cNvGrpSpPr/>
          <p:nvPr/>
        </p:nvGrpSpPr>
        <p:grpSpPr>
          <a:xfrm>
            <a:off x="4056022" y="5174878"/>
            <a:ext cx="1163881" cy="1133409"/>
            <a:chOff x="1245568" y="5197852"/>
            <a:chExt cx="1163881" cy="1133409"/>
          </a:xfrm>
        </p:grpSpPr>
        <p:sp>
          <p:nvSpPr>
            <p:cNvPr id="191" name="Овал 190">
              <a:extLst>
                <a:ext uri="{FF2B5EF4-FFF2-40B4-BE49-F238E27FC236}">
                  <a16:creationId xmlns:a16="http://schemas.microsoft.com/office/drawing/2014/main" id="{A28B1383-E20A-4A00-A5DD-C259E072F29B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2" name="Рисунок 191">
              <a:extLst>
                <a:ext uri="{FF2B5EF4-FFF2-40B4-BE49-F238E27FC236}">
                  <a16:creationId xmlns:a16="http://schemas.microsoft.com/office/drawing/2014/main" id="{5B970EE9-031B-4068-B69D-103CEE8D9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4791" y="5240645"/>
              <a:ext cx="1040985" cy="1056502"/>
            </a:xfrm>
            <a:prstGeom prst="rect">
              <a:avLst/>
            </a:prstGeom>
            <a:effectLst>
              <a:glow rad="50800">
                <a:schemeClr val="tx1">
                  <a:alpha val="67000"/>
                </a:schemeClr>
              </a:glow>
            </a:effectLst>
          </p:spPr>
        </p:pic>
      </p:grpSp>
      <p:grpSp>
        <p:nvGrpSpPr>
          <p:cNvPr id="202" name="ежик">
            <a:extLst>
              <a:ext uri="{FF2B5EF4-FFF2-40B4-BE49-F238E27FC236}">
                <a16:creationId xmlns:a16="http://schemas.microsoft.com/office/drawing/2014/main" id="{F3064367-FEBE-4E3E-A22B-03D00FA1CF19}"/>
              </a:ext>
            </a:extLst>
          </p:cNvPr>
          <p:cNvGrpSpPr/>
          <p:nvPr/>
        </p:nvGrpSpPr>
        <p:grpSpPr>
          <a:xfrm>
            <a:off x="5185793" y="4812287"/>
            <a:ext cx="1717642" cy="1717642"/>
            <a:chOff x="907436" y="4835261"/>
            <a:chExt cx="1717642" cy="1717642"/>
          </a:xfrm>
        </p:grpSpPr>
        <p:sp>
          <p:nvSpPr>
            <p:cNvPr id="203" name="Овал 202">
              <a:extLst>
                <a:ext uri="{FF2B5EF4-FFF2-40B4-BE49-F238E27FC236}">
                  <a16:creationId xmlns:a16="http://schemas.microsoft.com/office/drawing/2014/main" id="{8107EBCB-0534-4678-ACF4-F33F3BA2C6EA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4" name="Рисунок 203">
              <a:extLst>
                <a:ext uri="{FF2B5EF4-FFF2-40B4-BE49-F238E27FC236}">
                  <a16:creationId xmlns:a16="http://schemas.microsoft.com/office/drawing/2014/main" id="{D7B9F033-8C56-45A8-AE96-586FAA6B8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07436" y="4835261"/>
              <a:ext cx="1717642" cy="1717642"/>
            </a:xfrm>
            <a:prstGeom prst="rect">
              <a:avLst/>
            </a:prstGeom>
          </p:spPr>
        </p:pic>
      </p:grpSp>
      <p:grpSp>
        <p:nvGrpSpPr>
          <p:cNvPr id="205" name="подснежник">
            <a:extLst>
              <a:ext uri="{FF2B5EF4-FFF2-40B4-BE49-F238E27FC236}">
                <a16:creationId xmlns:a16="http://schemas.microsoft.com/office/drawing/2014/main" id="{7B5BCEA8-BABB-47C7-BA6A-ECB1082E4B02}"/>
              </a:ext>
            </a:extLst>
          </p:cNvPr>
          <p:cNvGrpSpPr/>
          <p:nvPr/>
        </p:nvGrpSpPr>
        <p:grpSpPr>
          <a:xfrm>
            <a:off x="7019673" y="1709582"/>
            <a:ext cx="1163881" cy="1133409"/>
            <a:chOff x="1247274" y="1655535"/>
            <a:chExt cx="1163881" cy="1133409"/>
          </a:xfrm>
        </p:grpSpPr>
        <p:sp>
          <p:nvSpPr>
            <p:cNvPr id="206" name="Овал 205">
              <a:extLst>
                <a:ext uri="{FF2B5EF4-FFF2-40B4-BE49-F238E27FC236}">
                  <a16:creationId xmlns:a16="http://schemas.microsoft.com/office/drawing/2014/main" id="{87D87B7B-51A0-47D9-9B76-93F8380D8447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7" name="Рисунок 206">
              <a:extLst>
                <a:ext uri="{FF2B5EF4-FFF2-40B4-BE49-F238E27FC236}">
                  <a16:creationId xmlns:a16="http://schemas.microsoft.com/office/drawing/2014/main" id="{3B3DBCC5-0BA7-4097-AC29-D7E6EE77F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11" name="орешки">
            <a:extLst>
              <a:ext uri="{FF2B5EF4-FFF2-40B4-BE49-F238E27FC236}">
                <a16:creationId xmlns:a16="http://schemas.microsoft.com/office/drawing/2014/main" id="{A70A30E9-D286-480F-AA00-1E4928C993D2}"/>
              </a:ext>
            </a:extLst>
          </p:cNvPr>
          <p:cNvGrpSpPr/>
          <p:nvPr/>
        </p:nvGrpSpPr>
        <p:grpSpPr>
          <a:xfrm>
            <a:off x="6958924" y="3985902"/>
            <a:ext cx="1272461" cy="1272461"/>
            <a:chOff x="1161141" y="4005564"/>
            <a:chExt cx="1272461" cy="1272461"/>
          </a:xfrm>
        </p:grpSpPr>
        <p:sp>
          <p:nvSpPr>
            <p:cNvPr id="212" name="Овал 211">
              <a:extLst>
                <a:ext uri="{FF2B5EF4-FFF2-40B4-BE49-F238E27FC236}">
                  <a16:creationId xmlns:a16="http://schemas.microsoft.com/office/drawing/2014/main" id="{E3A69EAF-408B-4688-981E-621AE49067F7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3" name="Рисунок 212">
              <a:extLst>
                <a:ext uri="{FF2B5EF4-FFF2-40B4-BE49-F238E27FC236}">
                  <a16:creationId xmlns:a16="http://schemas.microsoft.com/office/drawing/2014/main" id="{CE52D085-B24B-4F51-857F-B0D431AAF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61141" y="4005564"/>
              <a:ext cx="1272461" cy="1272461"/>
            </a:xfrm>
            <a:prstGeom prst="rect">
              <a:avLst/>
            </a:prstGeom>
          </p:spPr>
        </p:pic>
      </p:grpSp>
      <p:grpSp>
        <p:nvGrpSpPr>
          <p:cNvPr id="214" name="малыш">
            <a:extLst>
              <a:ext uri="{FF2B5EF4-FFF2-40B4-BE49-F238E27FC236}">
                <a16:creationId xmlns:a16="http://schemas.microsoft.com/office/drawing/2014/main" id="{8287638D-0389-4511-B38B-A3032A7CFAE9}"/>
              </a:ext>
            </a:extLst>
          </p:cNvPr>
          <p:cNvGrpSpPr/>
          <p:nvPr/>
        </p:nvGrpSpPr>
        <p:grpSpPr>
          <a:xfrm>
            <a:off x="7053679" y="5160742"/>
            <a:ext cx="1163881" cy="1133409"/>
            <a:chOff x="1245568" y="5197852"/>
            <a:chExt cx="1163881" cy="1133409"/>
          </a:xfrm>
        </p:grpSpPr>
        <p:sp>
          <p:nvSpPr>
            <p:cNvPr id="215" name="Овал 214">
              <a:extLst>
                <a:ext uri="{FF2B5EF4-FFF2-40B4-BE49-F238E27FC236}">
                  <a16:creationId xmlns:a16="http://schemas.microsoft.com/office/drawing/2014/main" id="{853F4F0B-B5E2-4B22-8F64-1C178E2DFF3E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6" name="Рисунок 215">
              <a:extLst>
                <a:ext uri="{FF2B5EF4-FFF2-40B4-BE49-F238E27FC236}">
                  <a16:creationId xmlns:a16="http://schemas.microsoft.com/office/drawing/2014/main" id="{F47C8E9A-2FF7-406D-B5F3-7CDF91BE7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909" y="5230790"/>
              <a:ext cx="1120365" cy="1080494"/>
            </a:xfrm>
            <a:prstGeom prst="rect">
              <a:avLst/>
            </a:prstGeom>
          </p:spPr>
        </p:pic>
      </p:grpSp>
      <p:pic>
        <p:nvPicPr>
          <p:cNvPr id="229" name="Рисунок 228">
            <a:extLst>
              <a:ext uri="{FF2B5EF4-FFF2-40B4-BE49-F238E27FC236}">
                <a16:creationId xmlns:a16="http://schemas.microsoft.com/office/drawing/2014/main" id="{42A5D7BB-A71D-46B5-BC27-533219583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570237" y="-484702"/>
            <a:ext cx="2529193" cy="2529193"/>
          </a:xfrm>
          <a:prstGeom prst="rect">
            <a:avLst/>
          </a:prstGeom>
        </p:spPr>
      </p:pic>
      <p:sp>
        <p:nvSpPr>
          <p:cNvPr id="230" name="Скругленный прямоугольник 74">
            <a:extLst>
              <a:ext uri="{FF2B5EF4-FFF2-40B4-BE49-F238E27FC236}">
                <a16:creationId xmlns:a16="http://schemas.microsoft.com/office/drawing/2014/main" id="{20A23889-E2CA-4891-A929-72BFE38225EC}"/>
              </a:ext>
            </a:extLst>
          </p:cNvPr>
          <p:cNvSpPr/>
          <p:nvPr/>
        </p:nvSpPr>
        <p:spPr>
          <a:xfrm>
            <a:off x="5106975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1" name="Скругленный прямоугольник 75">
            <a:extLst>
              <a:ext uri="{FF2B5EF4-FFF2-40B4-BE49-F238E27FC236}">
                <a16:creationId xmlns:a16="http://schemas.microsoft.com/office/drawing/2014/main" id="{9E8C5684-426A-41CF-8E89-744C42323338}"/>
              </a:ext>
            </a:extLst>
          </p:cNvPr>
          <p:cNvSpPr/>
          <p:nvPr/>
        </p:nvSpPr>
        <p:spPr>
          <a:xfrm>
            <a:off x="5844391" y="34296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2" name="плюс 1 десятки">
            <a:extLst>
              <a:ext uri="{FF2B5EF4-FFF2-40B4-BE49-F238E27FC236}">
                <a16:creationId xmlns:a16="http://schemas.microsoft.com/office/drawing/2014/main" id="{36980EF5-7AB9-4B0E-8D49-B303E5854966}"/>
              </a:ext>
            </a:extLst>
          </p:cNvPr>
          <p:cNvSpPr/>
          <p:nvPr/>
        </p:nvSpPr>
        <p:spPr>
          <a:xfrm>
            <a:off x="5125850" y="923763"/>
            <a:ext cx="550491" cy="449057"/>
          </a:xfrm>
          <a:prstGeom prst="mathPlus">
            <a:avLst/>
          </a:prstGeom>
          <a:solidFill>
            <a:srgbClr val="FFC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3" name="плюс 1 единицы">
            <a:extLst>
              <a:ext uri="{FF2B5EF4-FFF2-40B4-BE49-F238E27FC236}">
                <a16:creationId xmlns:a16="http://schemas.microsoft.com/office/drawing/2014/main" id="{CF413092-9B57-4F44-B6C9-92EEDCD2FF30}"/>
              </a:ext>
            </a:extLst>
          </p:cNvPr>
          <p:cNvSpPr/>
          <p:nvPr/>
        </p:nvSpPr>
        <p:spPr>
          <a:xfrm>
            <a:off x="5857733" y="906352"/>
            <a:ext cx="549077" cy="476588"/>
          </a:xfrm>
          <a:prstGeom prst="mathPlus">
            <a:avLst/>
          </a:prstGeom>
          <a:solidFill>
            <a:srgbClr val="FFC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34" name="1">
            <a:extLst>
              <a:ext uri="{FF2B5EF4-FFF2-40B4-BE49-F238E27FC236}">
                <a16:creationId xmlns:a16="http://schemas.microsoft.com/office/drawing/2014/main" id="{56B8331B-672B-415A-944D-206450B29C2B}"/>
              </a:ext>
            </a:extLst>
          </p:cNvPr>
          <p:cNvSpPr/>
          <p:nvPr/>
        </p:nvSpPr>
        <p:spPr>
          <a:xfrm>
            <a:off x="5844391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35" name="2">
            <a:extLst>
              <a:ext uri="{FF2B5EF4-FFF2-40B4-BE49-F238E27FC236}">
                <a16:creationId xmlns:a16="http://schemas.microsoft.com/office/drawing/2014/main" id="{451C6DDD-2D06-46FE-9F77-66BDAC0EF148}"/>
              </a:ext>
            </a:extLst>
          </p:cNvPr>
          <p:cNvSpPr/>
          <p:nvPr/>
        </p:nvSpPr>
        <p:spPr>
          <a:xfrm>
            <a:off x="5844391" y="33941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6" name="3">
            <a:extLst>
              <a:ext uri="{FF2B5EF4-FFF2-40B4-BE49-F238E27FC236}">
                <a16:creationId xmlns:a16="http://schemas.microsoft.com/office/drawing/2014/main" id="{69528301-B629-4182-8725-BBDF0F6ACD77}"/>
              </a:ext>
            </a:extLst>
          </p:cNvPr>
          <p:cNvSpPr/>
          <p:nvPr/>
        </p:nvSpPr>
        <p:spPr>
          <a:xfrm>
            <a:off x="5845560" y="33200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37" name="4">
            <a:extLst>
              <a:ext uri="{FF2B5EF4-FFF2-40B4-BE49-F238E27FC236}">
                <a16:creationId xmlns:a16="http://schemas.microsoft.com/office/drawing/2014/main" id="{E3B33E1A-54E4-403D-BD4D-33EB2FFF73B3}"/>
              </a:ext>
            </a:extLst>
          </p:cNvPr>
          <p:cNvSpPr/>
          <p:nvPr/>
        </p:nvSpPr>
        <p:spPr>
          <a:xfrm>
            <a:off x="5851595" y="327564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8" name="5">
            <a:extLst>
              <a:ext uri="{FF2B5EF4-FFF2-40B4-BE49-F238E27FC236}">
                <a16:creationId xmlns:a16="http://schemas.microsoft.com/office/drawing/2014/main" id="{C50B5241-4429-4D80-BFCD-EAD90E176313}"/>
              </a:ext>
            </a:extLst>
          </p:cNvPr>
          <p:cNvSpPr/>
          <p:nvPr/>
        </p:nvSpPr>
        <p:spPr>
          <a:xfrm>
            <a:off x="5848819" y="326516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9" name="6">
            <a:extLst>
              <a:ext uri="{FF2B5EF4-FFF2-40B4-BE49-F238E27FC236}">
                <a16:creationId xmlns:a16="http://schemas.microsoft.com/office/drawing/2014/main" id="{7F39FC1C-EEFB-4B26-B8E0-EDF5A4E25B43}"/>
              </a:ext>
            </a:extLst>
          </p:cNvPr>
          <p:cNvSpPr/>
          <p:nvPr/>
        </p:nvSpPr>
        <p:spPr>
          <a:xfrm>
            <a:off x="5850459" y="332908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40" name="7">
            <a:extLst>
              <a:ext uri="{FF2B5EF4-FFF2-40B4-BE49-F238E27FC236}">
                <a16:creationId xmlns:a16="http://schemas.microsoft.com/office/drawing/2014/main" id="{B2B6E9A7-83A2-498D-A674-7968830CA86C}"/>
              </a:ext>
            </a:extLst>
          </p:cNvPr>
          <p:cNvSpPr/>
          <p:nvPr/>
        </p:nvSpPr>
        <p:spPr>
          <a:xfrm>
            <a:off x="5858266" y="33745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41" name="8">
            <a:extLst>
              <a:ext uri="{FF2B5EF4-FFF2-40B4-BE49-F238E27FC236}">
                <a16:creationId xmlns:a16="http://schemas.microsoft.com/office/drawing/2014/main" id="{F986062D-783A-42F2-AB4B-9697855DC7B5}"/>
              </a:ext>
            </a:extLst>
          </p:cNvPr>
          <p:cNvSpPr/>
          <p:nvPr/>
        </p:nvSpPr>
        <p:spPr>
          <a:xfrm>
            <a:off x="5851062" y="339232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42" name="9">
            <a:extLst>
              <a:ext uri="{FF2B5EF4-FFF2-40B4-BE49-F238E27FC236}">
                <a16:creationId xmlns:a16="http://schemas.microsoft.com/office/drawing/2014/main" id="{730BD2CD-74B5-4B3B-B9B9-0E208708C8F9}"/>
              </a:ext>
            </a:extLst>
          </p:cNvPr>
          <p:cNvSpPr/>
          <p:nvPr/>
        </p:nvSpPr>
        <p:spPr>
          <a:xfrm>
            <a:off x="5846452" y="33288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43" name="0">
            <a:extLst>
              <a:ext uri="{FF2B5EF4-FFF2-40B4-BE49-F238E27FC236}">
                <a16:creationId xmlns:a16="http://schemas.microsoft.com/office/drawing/2014/main" id="{683826B1-D6C1-4EB5-91DC-E3D434154DF2}"/>
              </a:ext>
            </a:extLst>
          </p:cNvPr>
          <p:cNvSpPr/>
          <p:nvPr/>
        </p:nvSpPr>
        <p:spPr>
          <a:xfrm>
            <a:off x="5844391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44" name="Скругленный прямоугольник 88">
            <a:extLst>
              <a:ext uri="{FF2B5EF4-FFF2-40B4-BE49-F238E27FC236}">
                <a16:creationId xmlns:a16="http://schemas.microsoft.com/office/drawing/2014/main" id="{4C272EC7-4AB5-4C7E-BB73-B7F326798F0A}"/>
              </a:ext>
            </a:extLst>
          </p:cNvPr>
          <p:cNvSpPr/>
          <p:nvPr/>
        </p:nvSpPr>
        <p:spPr>
          <a:xfrm>
            <a:off x="5099771" y="335931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45" name="Скругленный прямоугольник 89">
            <a:extLst>
              <a:ext uri="{FF2B5EF4-FFF2-40B4-BE49-F238E27FC236}">
                <a16:creationId xmlns:a16="http://schemas.microsoft.com/office/drawing/2014/main" id="{1F344EB5-9379-4783-95D3-DA4DB75E4BDA}"/>
              </a:ext>
            </a:extLst>
          </p:cNvPr>
          <p:cNvSpPr/>
          <p:nvPr/>
        </p:nvSpPr>
        <p:spPr>
          <a:xfrm>
            <a:off x="5109532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6" name="Скругленный прямоугольник 90">
            <a:extLst>
              <a:ext uri="{FF2B5EF4-FFF2-40B4-BE49-F238E27FC236}">
                <a16:creationId xmlns:a16="http://schemas.microsoft.com/office/drawing/2014/main" id="{BF92D526-F3F6-43D5-BFAB-2118D7A984C0}"/>
              </a:ext>
            </a:extLst>
          </p:cNvPr>
          <p:cNvSpPr/>
          <p:nvPr/>
        </p:nvSpPr>
        <p:spPr>
          <a:xfrm>
            <a:off x="5097214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7" name="Скругленный прямоугольник 237">
            <a:extLst>
              <a:ext uri="{FF2B5EF4-FFF2-40B4-BE49-F238E27FC236}">
                <a16:creationId xmlns:a16="http://schemas.microsoft.com/office/drawing/2014/main" id="{034A51CB-D2C7-4E9D-8392-EABE85ADC79A}"/>
              </a:ext>
            </a:extLst>
          </p:cNvPr>
          <p:cNvSpPr/>
          <p:nvPr/>
        </p:nvSpPr>
        <p:spPr>
          <a:xfrm>
            <a:off x="5105710" y="33436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8" name="Скругленный прямоугольник 238">
            <a:extLst>
              <a:ext uri="{FF2B5EF4-FFF2-40B4-BE49-F238E27FC236}">
                <a16:creationId xmlns:a16="http://schemas.microsoft.com/office/drawing/2014/main" id="{D992DAEF-92E7-48A8-A2F3-84E0D3C5B137}"/>
              </a:ext>
            </a:extLst>
          </p:cNvPr>
          <p:cNvSpPr/>
          <p:nvPr/>
        </p:nvSpPr>
        <p:spPr>
          <a:xfrm>
            <a:off x="5102934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grpSp>
        <p:nvGrpSpPr>
          <p:cNvPr id="249" name="Группа 248">
            <a:extLst>
              <a:ext uri="{FF2B5EF4-FFF2-40B4-BE49-F238E27FC236}">
                <a16:creationId xmlns:a16="http://schemas.microsoft.com/office/drawing/2014/main" id="{0420FF60-7127-4A9D-BDE4-550BE3D7C067}"/>
              </a:ext>
            </a:extLst>
          </p:cNvPr>
          <p:cNvGrpSpPr/>
          <p:nvPr/>
        </p:nvGrpSpPr>
        <p:grpSpPr>
          <a:xfrm>
            <a:off x="4265104" y="1751638"/>
            <a:ext cx="1024506" cy="945679"/>
            <a:chOff x="2877609" y="1799570"/>
            <a:chExt cx="1224455" cy="1224455"/>
          </a:xfrm>
        </p:grpSpPr>
        <p:pic>
          <p:nvPicPr>
            <p:cNvPr id="250" name="Рисунок 249">
              <a:extLst>
                <a:ext uri="{FF2B5EF4-FFF2-40B4-BE49-F238E27FC236}">
                  <a16:creationId xmlns:a16="http://schemas.microsoft.com/office/drawing/2014/main" id="{224679B2-A896-4113-BE28-9CE863381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id="{2A6E6673-CED1-45FD-86BE-D04DF2F29E5E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252" name="Группа 251">
            <a:extLst>
              <a:ext uri="{FF2B5EF4-FFF2-40B4-BE49-F238E27FC236}">
                <a16:creationId xmlns:a16="http://schemas.microsoft.com/office/drawing/2014/main" id="{0BDC0225-B3F1-4AAB-8EE3-9B3D3A8BA83B}"/>
              </a:ext>
            </a:extLst>
          </p:cNvPr>
          <p:cNvGrpSpPr/>
          <p:nvPr/>
        </p:nvGrpSpPr>
        <p:grpSpPr>
          <a:xfrm>
            <a:off x="5609596" y="2953547"/>
            <a:ext cx="1024506" cy="945679"/>
            <a:chOff x="2877609" y="1799570"/>
            <a:chExt cx="1224455" cy="1224455"/>
          </a:xfrm>
        </p:grpSpPr>
        <p:pic>
          <p:nvPicPr>
            <p:cNvPr id="253" name="Рисунок 252">
              <a:extLst>
                <a:ext uri="{FF2B5EF4-FFF2-40B4-BE49-F238E27FC236}">
                  <a16:creationId xmlns:a16="http://schemas.microsoft.com/office/drawing/2014/main" id="{40EBB1C6-438C-41D1-B7EB-545E4DF4B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4" name="TextBox 253">
              <a:extLst>
                <a:ext uri="{FF2B5EF4-FFF2-40B4-BE49-F238E27FC236}">
                  <a16:creationId xmlns:a16="http://schemas.microsoft.com/office/drawing/2014/main" id="{0B62BEB1-F4D0-46AD-BDAF-ABDE30AA95B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81" name="душ">
            <a:extLst>
              <a:ext uri="{FF2B5EF4-FFF2-40B4-BE49-F238E27FC236}">
                <a16:creationId xmlns:a16="http://schemas.microsoft.com/office/drawing/2014/main" id="{5E8AC2C4-1EE3-47A4-836A-B54D0361645E}"/>
              </a:ext>
            </a:extLst>
          </p:cNvPr>
          <p:cNvGrpSpPr/>
          <p:nvPr/>
        </p:nvGrpSpPr>
        <p:grpSpPr>
          <a:xfrm>
            <a:off x="4108311" y="1677086"/>
            <a:ext cx="1208640" cy="1159290"/>
            <a:chOff x="1247274" y="1629654"/>
            <a:chExt cx="1208640" cy="1159290"/>
          </a:xfrm>
        </p:grpSpPr>
        <p:sp>
          <p:nvSpPr>
            <p:cNvPr id="182" name="Овал 181">
              <a:extLst>
                <a:ext uri="{FF2B5EF4-FFF2-40B4-BE49-F238E27FC236}">
                  <a16:creationId xmlns:a16="http://schemas.microsoft.com/office/drawing/2014/main" id="{659774B9-AF57-44EA-B38E-66A9666D24AA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3" name="Рисунок 182">
              <a:extLst>
                <a:ext uri="{FF2B5EF4-FFF2-40B4-BE49-F238E27FC236}">
                  <a16:creationId xmlns:a16="http://schemas.microsoft.com/office/drawing/2014/main" id="{382D0989-687D-42D4-B6D8-4317410C4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7224" y="1629654"/>
              <a:ext cx="1138690" cy="1138690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96" name="мишка">
            <a:extLst>
              <a:ext uri="{FF2B5EF4-FFF2-40B4-BE49-F238E27FC236}">
                <a16:creationId xmlns:a16="http://schemas.microsoft.com/office/drawing/2014/main" id="{FBE231BF-EB13-4065-ACF5-F9F4E3B2EC54}"/>
              </a:ext>
            </a:extLst>
          </p:cNvPr>
          <p:cNvGrpSpPr/>
          <p:nvPr/>
        </p:nvGrpSpPr>
        <p:grpSpPr>
          <a:xfrm>
            <a:off x="5523925" y="2833685"/>
            <a:ext cx="1163881" cy="1133409"/>
            <a:chOff x="1234870" y="2835162"/>
            <a:chExt cx="1163881" cy="1133409"/>
          </a:xfrm>
        </p:grpSpPr>
        <p:sp>
          <p:nvSpPr>
            <p:cNvPr id="197" name="Овал 196">
              <a:extLst>
                <a:ext uri="{FF2B5EF4-FFF2-40B4-BE49-F238E27FC236}">
                  <a16:creationId xmlns:a16="http://schemas.microsoft.com/office/drawing/2014/main" id="{275CE3D5-69C4-44F5-807E-9DA35115EFF9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8" name="Рисунок 197">
              <a:extLst>
                <a:ext uri="{FF2B5EF4-FFF2-40B4-BE49-F238E27FC236}">
                  <a16:creationId xmlns:a16="http://schemas.microsoft.com/office/drawing/2014/main" id="{54A9C96E-FD90-4B24-BDDD-D73CC61FD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97480" y="2867345"/>
              <a:ext cx="1066506" cy="106650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62" name="Группа 261">
            <a:extLst>
              <a:ext uri="{FF2B5EF4-FFF2-40B4-BE49-F238E27FC236}">
                <a16:creationId xmlns:a16="http://schemas.microsoft.com/office/drawing/2014/main" id="{FCBA0A97-D817-475B-81C2-4170ADC54B7E}"/>
              </a:ext>
            </a:extLst>
          </p:cNvPr>
          <p:cNvGrpSpPr/>
          <p:nvPr/>
        </p:nvGrpSpPr>
        <p:grpSpPr>
          <a:xfrm>
            <a:off x="9574393" y="1045638"/>
            <a:ext cx="2054235" cy="1936024"/>
            <a:chOff x="9359999" y="863999"/>
            <a:chExt cx="2202735" cy="2202735"/>
          </a:xfrm>
        </p:grpSpPr>
        <p:pic>
          <p:nvPicPr>
            <p:cNvPr id="258" name="Рисунок 257">
              <a:extLst>
                <a:ext uri="{FF2B5EF4-FFF2-40B4-BE49-F238E27FC236}">
                  <a16:creationId xmlns:a16="http://schemas.microsoft.com/office/drawing/2014/main" id="{76CC3755-F7B4-40BC-B897-A70B9707E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8" t="5438" r="5227" b="4863"/>
            <a:stretch/>
          </p:blipFill>
          <p:spPr>
            <a:xfrm>
              <a:off x="9359999" y="863999"/>
              <a:ext cx="2202735" cy="2202735"/>
            </a:xfrm>
            <a:prstGeom prst="rect">
              <a:avLst/>
            </a:prstGeom>
          </p:spPr>
        </p:pic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07596E67-921F-46AB-8DE4-8E00A16EE858}"/>
                </a:ext>
              </a:extLst>
            </p:cNvPr>
            <p:cNvSpPr txBox="1"/>
            <p:nvPr/>
          </p:nvSpPr>
          <p:spPr>
            <a:xfrm>
              <a:off x="9985172" y="1324375"/>
              <a:ext cx="877631" cy="455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>
                  <a:latin typeface="Arial Black" panose="020B0A04020102020204" pitchFamily="34" charset="0"/>
                </a:rPr>
                <a:t>С/Ш</a:t>
              </a:r>
              <a:endParaRPr lang="ru-KZ" sz="20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264" name="Рисунок 263">
            <a:extLst>
              <a:ext uri="{FF2B5EF4-FFF2-40B4-BE49-F238E27FC236}">
                <a16:creationId xmlns:a16="http://schemas.microsoft.com/office/drawing/2014/main" id="{F8B1ED25-682B-4B67-84B0-19DE38DD8D2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816" y="5892614"/>
            <a:ext cx="1040437" cy="1040437"/>
          </a:xfrm>
          <a:prstGeom prst="rect">
            <a:avLst/>
          </a:prstGeom>
        </p:spPr>
      </p:pic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748728D9-47F6-C7D2-C3F7-1F440D01C7D1}"/>
              </a:ext>
            </a:extLst>
          </p:cNvPr>
          <p:cNvGrpSpPr/>
          <p:nvPr/>
        </p:nvGrpSpPr>
        <p:grpSpPr>
          <a:xfrm>
            <a:off x="5571499" y="3996845"/>
            <a:ext cx="1163881" cy="1133409"/>
            <a:chOff x="5571499" y="3996845"/>
            <a:chExt cx="1163881" cy="1133409"/>
          </a:xfrm>
        </p:grpSpPr>
        <p:sp>
          <p:nvSpPr>
            <p:cNvPr id="200" name="Овал 199">
              <a:extLst>
                <a:ext uri="{FF2B5EF4-FFF2-40B4-BE49-F238E27FC236}">
                  <a16:creationId xmlns:a16="http://schemas.microsoft.com/office/drawing/2014/main" id="{1D3024F8-0779-410A-9873-32FA021F0760}"/>
                </a:ext>
              </a:extLst>
            </p:cNvPr>
            <p:cNvSpPr/>
            <p:nvPr/>
          </p:nvSpPr>
          <p:spPr>
            <a:xfrm>
              <a:off x="5571499" y="399684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" name="Рисунок 2" descr="Изображение выглядит как искусство, свет&#10;&#10;Автоматически созданное описание">
              <a:extLst>
                <a:ext uri="{FF2B5EF4-FFF2-40B4-BE49-F238E27FC236}">
                  <a16:creationId xmlns:a16="http://schemas.microsoft.com/office/drawing/2014/main" id="{5FB2313D-B541-200C-3A34-5444037BEF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6091" y="4107369"/>
              <a:ext cx="912360" cy="912360"/>
            </a:xfrm>
            <a:prstGeom prst="rect">
              <a:avLst/>
            </a:prstGeom>
          </p:spPr>
        </p:pic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AA0F176A-7688-2C0B-12B4-EA570986B71A}"/>
              </a:ext>
            </a:extLst>
          </p:cNvPr>
          <p:cNvGrpSpPr/>
          <p:nvPr/>
        </p:nvGrpSpPr>
        <p:grpSpPr>
          <a:xfrm>
            <a:off x="5523925" y="1709582"/>
            <a:ext cx="1163881" cy="1133409"/>
            <a:chOff x="5523925" y="1709582"/>
            <a:chExt cx="1163881" cy="1133409"/>
          </a:xfrm>
        </p:grpSpPr>
        <p:sp>
          <p:nvSpPr>
            <p:cNvPr id="194" name="Овал 193">
              <a:extLst>
                <a:ext uri="{FF2B5EF4-FFF2-40B4-BE49-F238E27FC236}">
                  <a16:creationId xmlns:a16="http://schemas.microsoft.com/office/drawing/2014/main" id="{867497C8-3B20-4543-801B-70E6462BE35B}"/>
                </a:ext>
              </a:extLst>
            </p:cNvPr>
            <p:cNvSpPr/>
            <p:nvPr/>
          </p:nvSpPr>
          <p:spPr>
            <a:xfrm>
              <a:off x="5523925" y="170958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6" name="Рисунок 25" descr="Изображение выглядит как фрукт, апельсин, яблок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846FF3D2-A245-E40B-2DAC-A1621DE2B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5403" y="1802611"/>
              <a:ext cx="1001194" cy="1001194"/>
            </a:xfrm>
            <a:prstGeom prst="rect">
              <a:avLst/>
            </a:prstGeom>
          </p:spPr>
        </p:pic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41220271-72C5-1E51-A114-3DDAD8FF873C}"/>
              </a:ext>
            </a:extLst>
          </p:cNvPr>
          <p:cNvGrpSpPr/>
          <p:nvPr/>
        </p:nvGrpSpPr>
        <p:grpSpPr>
          <a:xfrm>
            <a:off x="1285317" y="5174878"/>
            <a:ext cx="1163881" cy="1133409"/>
            <a:chOff x="1285317" y="5174878"/>
            <a:chExt cx="1163881" cy="1133409"/>
          </a:xfrm>
        </p:grpSpPr>
        <p:sp>
          <p:nvSpPr>
            <p:cNvPr id="158" name="Овал 157">
              <a:extLst>
                <a:ext uri="{FF2B5EF4-FFF2-40B4-BE49-F238E27FC236}">
                  <a16:creationId xmlns:a16="http://schemas.microsoft.com/office/drawing/2014/main" id="{F900BD78-88E1-43A9-A2B1-10B9252CCF39}"/>
                </a:ext>
              </a:extLst>
            </p:cNvPr>
            <p:cNvSpPr/>
            <p:nvPr/>
          </p:nvSpPr>
          <p:spPr>
            <a:xfrm>
              <a:off x="1285317" y="5174878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8" name="Рисунок 27" descr="Изображение выглядит как зарисовка, рисунок, Человеческое лицо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088D16B6-E6EF-7E64-B335-E1556E8E78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1238" y="5305563"/>
              <a:ext cx="872038" cy="872038"/>
            </a:xfrm>
            <a:prstGeom prst="rect">
              <a:avLst/>
            </a:prstGeom>
          </p:spPr>
        </p:pic>
      </p:grp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FADA3A7E-2E52-7D14-207A-4D4DDB3A16D1}"/>
              </a:ext>
            </a:extLst>
          </p:cNvPr>
          <p:cNvGrpSpPr/>
          <p:nvPr/>
        </p:nvGrpSpPr>
        <p:grpSpPr>
          <a:xfrm>
            <a:off x="2704485" y="5174878"/>
            <a:ext cx="1163881" cy="1133409"/>
            <a:chOff x="2704485" y="5174878"/>
            <a:chExt cx="1163881" cy="1133409"/>
          </a:xfrm>
        </p:grpSpPr>
        <p:sp>
          <p:nvSpPr>
            <p:cNvPr id="179" name="Овал 178">
              <a:extLst>
                <a:ext uri="{FF2B5EF4-FFF2-40B4-BE49-F238E27FC236}">
                  <a16:creationId xmlns:a16="http://schemas.microsoft.com/office/drawing/2014/main" id="{6C865A5C-EA68-4091-9D0C-1A42F40C23D5}"/>
                </a:ext>
              </a:extLst>
            </p:cNvPr>
            <p:cNvSpPr/>
            <p:nvPr/>
          </p:nvSpPr>
          <p:spPr>
            <a:xfrm>
              <a:off x="2704485" y="5174878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3" name="Рисунок 32" descr="Изображение выглядит как искусство, флаг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C4C9A176-0A39-5DE8-87B3-EE3563328A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4931" y="5300088"/>
              <a:ext cx="882987" cy="882987"/>
            </a:xfrm>
            <a:prstGeom prst="rect">
              <a:avLst/>
            </a:prstGeom>
          </p:spPr>
        </p:pic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DC8BE21F-30AA-50EF-FD06-A011F09155BD}"/>
              </a:ext>
            </a:extLst>
          </p:cNvPr>
          <p:cNvGrpSpPr/>
          <p:nvPr/>
        </p:nvGrpSpPr>
        <p:grpSpPr>
          <a:xfrm>
            <a:off x="1332891" y="3996845"/>
            <a:ext cx="1163881" cy="1133409"/>
            <a:chOff x="1332891" y="3996845"/>
            <a:chExt cx="1163881" cy="1133409"/>
          </a:xfrm>
        </p:grpSpPr>
        <p:sp>
          <p:nvSpPr>
            <p:cNvPr id="157" name="Овал 156">
              <a:extLst>
                <a:ext uri="{FF2B5EF4-FFF2-40B4-BE49-F238E27FC236}">
                  <a16:creationId xmlns:a16="http://schemas.microsoft.com/office/drawing/2014/main" id="{A9D97819-08F0-4676-BB37-6EC675B4CE8D}"/>
                </a:ext>
              </a:extLst>
            </p:cNvPr>
            <p:cNvSpPr/>
            <p:nvPr/>
          </p:nvSpPr>
          <p:spPr>
            <a:xfrm>
              <a:off x="1332891" y="399684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5" name="Рисунок 34" descr="Изображение выглядит как шахматная фигура, настольная игра, шахматы, шахматная доска&#10;&#10;Автоматически созданное описание">
              <a:extLst>
                <a:ext uri="{FF2B5EF4-FFF2-40B4-BE49-F238E27FC236}">
                  <a16:creationId xmlns:a16="http://schemas.microsoft.com/office/drawing/2014/main" id="{61828C90-DE21-B31F-DF50-3AD20CE7D3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1023" y="4041062"/>
              <a:ext cx="959248" cy="959248"/>
            </a:xfrm>
            <a:prstGeom prst="rect">
              <a:avLst/>
            </a:prstGeom>
          </p:spPr>
        </p:pic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060A8B52-7B49-CB93-CC65-257539BFE91F}"/>
              </a:ext>
            </a:extLst>
          </p:cNvPr>
          <p:cNvGrpSpPr/>
          <p:nvPr/>
        </p:nvGrpSpPr>
        <p:grpSpPr>
          <a:xfrm>
            <a:off x="7019673" y="2833685"/>
            <a:ext cx="1163881" cy="1133409"/>
            <a:chOff x="7019673" y="2833685"/>
            <a:chExt cx="1163881" cy="1133409"/>
          </a:xfrm>
        </p:grpSpPr>
        <p:sp>
          <p:nvSpPr>
            <p:cNvPr id="209" name="Овал 208">
              <a:extLst>
                <a:ext uri="{FF2B5EF4-FFF2-40B4-BE49-F238E27FC236}">
                  <a16:creationId xmlns:a16="http://schemas.microsoft.com/office/drawing/2014/main" id="{7896C5A7-9075-4379-8D46-A86CD116615A}"/>
                </a:ext>
              </a:extLst>
            </p:cNvPr>
            <p:cNvSpPr/>
            <p:nvPr/>
          </p:nvSpPr>
          <p:spPr>
            <a:xfrm>
              <a:off x="7019673" y="283368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390AEBF8-52FA-1B2A-3388-0BBDE2D96C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9430" y="2915470"/>
              <a:ext cx="1011339" cy="1020984"/>
            </a:xfrm>
            <a:prstGeom prst="rect">
              <a:avLst/>
            </a:prstGeom>
          </p:spPr>
        </p:pic>
      </p:grpSp>
      <p:pic>
        <p:nvPicPr>
          <p:cNvPr id="289" name="Picture 288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884575" y="3215135"/>
            <a:ext cx="295275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83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6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2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4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"/>
                  </p:tgtEl>
                </p:cond>
              </p:nextCondLst>
            </p:seq>
            <p:seq concurrent="1" nextAc="seek">
              <p:cTn id="25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4" fill="hold">
                      <p:stCondLst>
                        <p:cond delay="0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5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0" fill="hold">
                      <p:stCondLst>
                        <p:cond delay="0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6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6" fill="hold">
                      <p:stCondLst>
                        <p:cond delay="0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7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8" fill="hold">
                      <p:stCondLst>
                        <p:cond delay="0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8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4" fill="hold">
                      <p:stCondLst>
                        <p:cond delay="0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53</Words>
  <Application>Microsoft Office PowerPoint</Application>
  <PresentationFormat>Широкоэкранный</PresentationFormat>
  <Paragraphs>51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11</cp:revision>
  <dcterms:created xsi:type="dcterms:W3CDTF">2024-08-18T15:47:58Z</dcterms:created>
  <dcterms:modified xsi:type="dcterms:W3CDTF">2024-11-23T12:41:48Z</dcterms:modified>
</cp:coreProperties>
</file>