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4110" y="3064984"/>
            <a:ext cx="23241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