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A3A4E-55C4-4B09-BB82-6E847080E532}" type="datetimeFigureOut">
              <a:rPr lang="uk-UA" smtClean="0"/>
              <a:t>17.12.2024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4FE1F-84E9-4296-B448-3640E13CB9B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77037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Пустой слайд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0740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821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77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064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7765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0914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Только заголовок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8250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599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2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54794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335121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06E80ED-1E67-4444-B3C7-7353BEC23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Прямокутник: округлені кути 13">
            <a:extLst>
              <a:ext uri="{FF2B5EF4-FFF2-40B4-BE49-F238E27FC236}">
                <a16:creationId xmlns:a16="http://schemas.microsoft.com/office/drawing/2014/main" id="{CFD59939-7294-48F4-9FD8-FBA89BF7FF72}"/>
              </a:ext>
            </a:extLst>
          </p:cNvPr>
          <p:cNvSpPr/>
          <p:nvPr/>
        </p:nvSpPr>
        <p:spPr>
          <a:xfrm>
            <a:off x="3634155" y="370315"/>
            <a:ext cx="7291449" cy="6117369"/>
          </a:xfrm>
          <a:prstGeom prst="roundRect">
            <a:avLst/>
          </a:prstGeom>
          <a:solidFill>
            <a:schemeClr val="bg1"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D998F5-7673-4295-80EA-AB84A8D37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798" y="2064857"/>
            <a:ext cx="579170" cy="597460"/>
          </a:xfrm>
          <a:prstGeom prst="rect">
            <a:avLst/>
          </a:prstGeom>
        </p:spPr>
      </p:pic>
      <p:pic>
        <p:nvPicPr>
          <p:cNvPr id="86" name="Google Shape;86;p1" title="gift4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618" y="112483"/>
            <a:ext cx="1636233" cy="1216594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Прямокутник 57">
            <a:extLst>
              <a:ext uri="{FF2B5EF4-FFF2-40B4-BE49-F238E27FC236}">
                <a16:creationId xmlns:a16="http://schemas.microsoft.com/office/drawing/2014/main" id="{919FD750-11AB-40B7-8011-85BA13734790}"/>
              </a:ext>
            </a:extLst>
          </p:cNvPr>
          <p:cNvSpPr/>
          <p:nvPr/>
        </p:nvSpPr>
        <p:spPr>
          <a:xfrm>
            <a:off x="8369933" y="2081651"/>
            <a:ext cx="18473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5400" b="0" i="0" u="none" strike="noStrike" kern="1200" cap="none" spc="0" normalizeH="0" baseline="0" noProof="0" dirty="0">
              <a:ln w="0"/>
              <a:solidFill>
                <a:srgbClr val="0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A31426F-D6A2-499A-9980-A80DBFEF9AF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82916" y="4352400"/>
            <a:ext cx="1779992" cy="177999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82A2343-757D-45E2-B704-8701126A6F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458778"/>
            <a:ext cx="1487212" cy="1487212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0EC7B5-2E87-45D2-8D00-A69FD6993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1211" y="4427603"/>
            <a:ext cx="1767565" cy="17675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48C3FEE-9F8D-45B5-A82C-0DC573703EA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10" y="454355"/>
            <a:ext cx="1560878" cy="156087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B8B6221-6908-4E3B-96C0-F77602F9324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757" y="4440338"/>
            <a:ext cx="1578756" cy="1578756"/>
          </a:xfrm>
          <a:prstGeom prst="rect">
            <a:avLst/>
          </a:prstGeom>
        </p:spPr>
      </p:pic>
      <p:sp>
        <p:nvSpPr>
          <p:cNvPr id="31" name="Овал 30">
            <a:extLst>
              <a:ext uri="{FF2B5EF4-FFF2-40B4-BE49-F238E27FC236}">
                <a16:creationId xmlns:a16="http://schemas.microsoft.com/office/drawing/2014/main" id="{5F77C23F-1D3A-4A1A-9CB4-22EB04260438}"/>
              </a:ext>
            </a:extLst>
          </p:cNvPr>
          <p:cNvSpPr/>
          <p:nvPr/>
        </p:nvSpPr>
        <p:spPr>
          <a:xfrm>
            <a:off x="4815798" y="2076297"/>
            <a:ext cx="525042" cy="526647"/>
          </a:xfrm>
          <a:prstGeom prst="ellipse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4</a:t>
            </a:r>
            <a:endParaRPr lang="uk-UA" sz="4000" b="1" dirty="0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E080FC-3E58-4824-88E2-7542E33E5C3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2073339"/>
            <a:ext cx="580813" cy="599856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5646B37-5B67-454D-B702-FC895B3622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30260" y="2039194"/>
            <a:ext cx="548305" cy="56628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CB39ED5-E074-485C-8D51-32D65A1BC24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24804" y="3950182"/>
            <a:ext cx="580588" cy="59962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F9C468E-D9AC-4D6D-9F2C-277538101AE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89584" y="4026953"/>
            <a:ext cx="580589" cy="599626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6A570FA-31B3-44AB-B0A2-9E0298485EF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26124" y="4026953"/>
            <a:ext cx="606285" cy="626164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3AB7782-ECE6-4EAA-887A-A29ADD86F9B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780834" y="5779127"/>
            <a:ext cx="580589" cy="59962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3BAEA42-7728-4B30-B794-D568E9D358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8103" y="5750475"/>
            <a:ext cx="589042" cy="64124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1C0331D-0471-4ED2-8977-F9CFF48E51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20034" y="5712482"/>
            <a:ext cx="558532" cy="584404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A8B776DB-DA6C-4130-BA4F-111626A53775}"/>
              </a:ext>
            </a:extLst>
          </p:cNvPr>
          <p:cNvSpPr txBox="1"/>
          <p:nvPr/>
        </p:nvSpPr>
        <p:spPr>
          <a:xfrm>
            <a:off x="7065838" y="1971211"/>
            <a:ext cx="7418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</a:t>
            </a:r>
            <a:endParaRPr lang="uk-UA" sz="4000" b="1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661DA90-0793-4094-A5DC-89A4C0A1D909}"/>
              </a:ext>
            </a:extLst>
          </p:cNvPr>
          <p:cNvSpPr txBox="1"/>
          <p:nvPr/>
        </p:nvSpPr>
        <p:spPr>
          <a:xfrm>
            <a:off x="9183086" y="19682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7FB8357-12DA-4842-A8F0-29CF29BF9081}"/>
              </a:ext>
            </a:extLst>
          </p:cNvPr>
          <p:cNvSpPr txBox="1"/>
          <p:nvPr/>
        </p:nvSpPr>
        <p:spPr>
          <a:xfrm>
            <a:off x="4780098" y="38960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0092851-5FF6-4702-816C-EA8D15187A4B}"/>
              </a:ext>
            </a:extLst>
          </p:cNvPr>
          <p:cNvSpPr txBox="1"/>
          <p:nvPr/>
        </p:nvSpPr>
        <p:spPr>
          <a:xfrm>
            <a:off x="4836387" y="5712482"/>
            <a:ext cx="523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3</a:t>
            </a:r>
            <a:endParaRPr lang="uk-UA" sz="4000" b="1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4B2B49-290C-4194-A588-467872CD768F}"/>
              </a:ext>
            </a:extLst>
          </p:cNvPr>
          <p:cNvSpPr txBox="1"/>
          <p:nvPr/>
        </p:nvSpPr>
        <p:spPr>
          <a:xfrm>
            <a:off x="10225747" y="427734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958E88-D0DF-44D2-B91D-9780617A04B0}"/>
              </a:ext>
            </a:extLst>
          </p:cNvPr>
          <p:cNvSpPr txBox="1"/>
          <p:nvPr/>
        </p:nvSpPr>
        <p:spPr>
          <a:xfrm>
            <a:off x="7056249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</a:t>
            </a:r>
            <a:endParaRPr lang="uk-UA" sz="4000" b="1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8950391-96D8-42A3-B01F-8778C6147FEE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9A4060-37E8-46E0-8466-3EAFABF0B189}"/>
              </a:ext>
            </a:extLst>
          </p:cNvPr>
          <p:cNvSpPr txBox="1"/>
          <p:nvPr/>
        </p:nvSpPr>
        <p:spPr>
          <a:xfrm>
            <a:off x="5638800" y="2974622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C67E47D-9E34-482F-9902-39B8046FDB1B}"/>
              </a:ext>
            </a:extLst>
          </p:cNvPr>
          <p:cNvSpPr txBox="1"/>
          <p:nvPr/>
        </p:nvSpPr>
        <p:spPr>
          <a:xfrm>
            <a:off x="7073583" y="570519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3</a:t>
            </a:r>
            <a:endParaRPr lang="uk-UA" sz="4000" b="1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6F2F7CE-7A33-4CA6-925E-355EB488C173}"/>
              </a:ext>
            </a:extLst>
          </p:cNvPr>
          <p:cNvSpPr txBox="1"/>
          <p:nvPr/>
        </p:nvSpPr>
        <p:spPr>
          <a:xfrm>
            <a:off x="9162375" y="5642637"/>
            <a:ext cx="402706" cy="72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/>
              <a:t>1</a:t>
            </a:r>
            <a:endParaRPr lang="uk-UA" sz="4000" b="1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5BC12C8-EB69-4CAE-B60E-430AAD9AFFE8}"/>
              </a:ext>
            </a:extLst>
          </p:cNvPr>
          <p:cNvSpPr txBox="1"/>
          <p:nvPr/>
        </p:nvSpPr>
        <p:spPr>
          <a:xfrm>
            <a:off x="9277303" y="398587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/>
              <a:t>4</a:t>
            </a:r>
            <a:endParaRPr lang="uk-UA" sz="40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D1090C-E021-4780-A974-FEFC0E66249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205" y="2661258"/>
            <a:ext cx="1463096" cy="1463096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1EA35871-2E73-4040-8E87-8DBB97092E1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0351" y="179004"/>
            <a:ext cx="1754326" cy="17543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980" y="2605477"/>
            <a:ext cx="1432564" cy="1438341"/>
          </a:xfrm>
          <a:prstGeom prst="rect">
            <a:avLst/>
          </a:prstGeom>
        </p:spPr>
      </p:pic>
      <p:pic>
        <p:nvPicPr>
          <p:cNvPr id="7" name="Рисунок 6" descr="Изображение выглядит как снимок экрана, лестница, детская площадка&#10;&#10;Автоматически созданное описание">
            <a:extLst>
              <a:ext uri="{FF2B5EF4-FFF2-40B4-BE49-F238E27FC236}">
                <a16:creationId xmlns:a16="http://schemas.microsoft.com/office/drawing/2014/main" id="{E924CAB4-BCF6-71CD-212C-2CD48F6F6FC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718" y="2626662"/>
            <a:ext cx="1463096" cy="1463096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E3977A30-C191-49F9-BC99-BAFCAE7E1B7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97" y="925882"/>
            <a:ext cx="4996242" cy="509013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09526" y="3758440"/>
            <a:ext cx="2828925" cy="2886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  <p:bldLst>
      <p:bldP spid="14" grpId="0" animBg="1"/>
      <p:bldP spid="31" grpId="0" build="allAtOnce" animBg="1"/>
      <p:bldP spid="31" grpId="1" build="allAtOnce" animBg="1"/>
      <p:bldP spid="41" grpId="0"/>
      <p:bldP spid="41" grpId="1"/>
      <p:bldP spid="42" grpId="0" build="allAtOnce"/>
      <p:bldP spid="43" grpId="0" build="allAtOnce"/>
      <p:bldP spid="44" grpId="0" build="allAtOnce"/>
      <p:bldP spid="46" grpId="0" build="allAtOnce"/>
      <p:bldP spid="49" grpId="0" build="allAtOnce"/>
      <p:bldP spid="50" grpId="0" build="allAtOnce"/>
      <p:bldP spid="52" grpId="0" build="allAtOnce"/>
    </p:bld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08E5BDD-F523-4400-B6CE-E2F6783995F4}"/>
</file>

<file path=customXml/itemProps2.xml><?xml version="1.0" encoding="utf-8"?>
<ds:datastoreItem xmlns:ds="http://schemas.openxmlformats.org/officeDocument/2006/customXml" ds:itemID="{56FFBFA6-C6FD-4129-8B9A-1EB2A16D64EB}"/>
</file>

<file path=customXml/itemProps3.xml><?xml version="1.0" encoding="utf-8"?>
<ds:datastoreItem xmlns:ds="http://schemas.openxmlformats.org/officeDocument/2006/customXml" ds:itemID="{C0EB8254-8FB5-47CE-BCE4-BA682E2BC5B6}"/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9</Words>
  <Application>Microsoft Office PowerPoint</Application>
  <PresentationFormat>Широкоэкранный</PresentationFormat>
  <Paragraphs>9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Администратор</cp:lastModifiedBy>
  <cp:revision>18</cp:revision>
  <dcterms:created xsi:type="dcterms:W3CDTF">2024-08-08T14:23:55Z</dcterms:created>
  <dcterms:modified xsi:type="dcterms:W3CDTF">2024-12-16T23:30:14Z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