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10/21/2024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microsoft.com/office/2007/relationships/hdphoto" Target="../media/hdphoto2.wdp"/><Relationship Id="rId19" Type="http://schemas.openxmlformats.org/officeDocument/2006/relationships/image" Target="../media/image15.png"/><Relationship Id="rId20" Type="http://schemas.microsoft.com/office/2007/relationships/hdphoto" Target="../media/hdphoto3.wdp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в помещении, Столярные изделия, полка, Кухонная стойка&#10;&#10;Автоматически созданное описание">
            <a:extLst>
              <a:ext uri="{FF2B5EF4-FFF2-40B4-BE49-F238E27FC236}">
                <a16:creationId xmlns:a16="http://schemas.microsoft.com/office/drawing/2014/main" id="{1E722CBB-ECE7-B56D-097B-186FEDBAF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93700" y="430150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инструмен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89F82B9B-2F4A-B48D-BB69-AA1AF3405D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3" r="6344" b="1"/>
          <a:stretch/>
        </p:blipFill>
        <p:spPr>
          <a:xfrm>
            <a:off x="4810578" y="1464220"/>
            <a:ext cx="1588372" cy="1027455"/>
          </a:xfrm>
          <a:prstGeom prst="ellipse">
            <a:avLst/>
          </a:prstGeom>
        </p:spPr>
      </p:pic>
      <p:pic>
        <p:nvPicPr>
          <p:cNvPr id="21" name="Рисунок 20" descr="Изображение выглядит как инструмен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616D1AA2-4C97-6CAE-7549-493C52D874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35" y="693715"/>
            <a:ext cx="1695965" cy="179796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ка, графическая вставка, графический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ECC0200-D2A6-3E42-4721-363193049D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79" y="821757"/>
            <a:ext cx="1880933" cy="188093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37F1674-840C-0504-3A09-3DFC4E96E6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79" y="821756"/>
            <a:ext cx="1880933" cy="188093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Детское искусство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B6FB1EA-09F5-8DED-86D4-D667409408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6" y="3433782"/>
            <a:ext cx="1676439" cy="1676439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Детское искусство, искусство, цвета&#10;&#10;Автоматически созданное описание">
            <a:extLst>
              <a:ext uri="{FF2B5EF4-FFF2-40B4-BE49-F238E27FC236}">
                <a16:creationId xmlns:a16="http://schemas.microsoft.com/office/drawing/2014/main" id="{1471632F-7DA3-C74A-19BC-B41B954A07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6" y="3433782"/>
            <a:ext cx="1676439" cy="167643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искусство, Графи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BF33B92-561C-91BF-892A-4EE93C5B12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03" y="3078114"/>
            <a:ext cx="1863083" cy="214971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9FB5828-C8CD-B405-663A-AD2B559FA2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07" y="3078114"/>
            <a:ext cx="1863083" cy="2149712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2874220-A86A-3B34-2CCE-6E6DC8EFC2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01" y="3039186"/>
            <a:ext cx="2179361" cy="2179361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90B3CC5-62D6-6E3C-68E1-FA055D17EBC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05" y="3048465"/>
            <a:ext cx="2179361" cy="2179361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рисунок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AA521D3-B8B1-32C6-B22D-48C6707857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301" b="97461" l="9961" r="89844">
                        <a14:foregroundMark x1="67480" y1="88281" x2="74512" y2="97461"/>
                        <a14:foregroundMark x1="38770" y1="15430" x2="12012" y2="29004"/>
                        <a14:foregroundMark x1="32813" y1="8887" x2="31250" y2="8301"/>
                        <a14:backgroundMark x1="39160" y1="32031" x2="45703" y2="33789"/>
                        <a14:backgroundMark x1="45801" y1="26953" x2="41406" y2="37109"/>
                        <a14:backgroundMark x1="43262" y1="33301" x2="35938" y2="37305"/>
                        <a14:backgroundMark x1="37207" y1="31445" x2="35938" y2="30762"/>
                        <a14:backgroundMark x1="35352" y1="29785" x2="40137" y2="28027"/>
                        <a14:backgroundMark x1="44336" y1="38574" x2="50293" y2="39355"/>
                        <a14:backgroundMark x1="76172" y1="46094" x2="75000" y2="51270"/>
                        <a14:backgroundMark x1="75586" y1="51367" x2="66992" y2="49219"/>
                        <a14:backgroundMark x1="62109" y1="48535" x2="74805" y2="53711"/>
                        <a14:backgroundMark x1="78418" y1="48438" x2="70508" y2="52051"/>
                        <a14:backgroundMark x1="79297" y1="50684" x2="76953" y2="46484"/>
                        <a14:backgroundMark x1="73242" y1="45508" x2="73145" y2="43555"/>
                        <a14:backgroundMark x1="73926" y1="43652" x2="73633" y2="41602"/>
                        <a14:backgroundMark x1="43945" y1="59180" x2="38184" y2="68066"/>
                        <a14:backgroundMark x1="41211" y1="63281" x2="42578" y2="82715"/>
                        <a14:backgroundMark x1="42578" y1="82715" x2="42480" y2="75000"/>
                        <a14:backgroundMark x1="31543" y1="82031" x2="36133" y2="84473"/>
                        <a14:backgroundMark x1="30566" y1="81543" x2="28223" y2="84473"/>
                        <a14:backgroundMark x1="32422" y1="82422" x2="29688" y2="86035"/>
                        <a14:backgroundMark x1="34180" y1="82227" x2="30957" y2="86621"/>
                        <a14:backgroundMark x1="33594" y1="83887" x2="32910" y2="87793"/>
                        <a14:backgroundMark x1="35547" y1="84668" x2="35645" y2="88086"/>
                        <a14:backgroundMark x1="36816" y1="84180" x2="39551" y2="88965"/>
                        <a14:backgroundMark x1="39551" y1="83594" x2="43262" y2="87598"/>
                        <a14:backgroundMark x1="40625" y1="82227" x2="44824" y2="86621"/>
                        <a14:backgroundMark x1="41797" y1="82031" x2="45996" y2="85840"/>
                        <a14:backgroundMark x1="40430" y1="78906" x2="44922" y2="84766"/>
                        <a14:backgroundMark x1="44141" y1="78320" x2="46777" y2="82129"/>
                        <a14:backgroundMark x1="45020" y1="76855" x2="46484" y2="82520"/>
                        <a14:backgroundMark x1="66602" y1="49414" x2="68262" y2="47656"/>
                        <a14:backgroundMark x1="65723" y1="50781" x2="61719" y2="45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7" y="673609"/>
            <a:ext cx="2244308" cy="224430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3C1EC056-9CC6-634A-1E81-8C1BE135BFE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58" b="95898" l="9961" r="89844">
                        <a14:foregroundMark x1="35547" y1="1855" x2="43848" y2="13281"/>
                        <a14:foregroundMark x1="50781" y1="7617" x2="26953" y2="13281"/>
                        <a14:foregroundMark x1="44922" y1="8887" x2="41113" y2="8301"/>
                        <a14:foregroundMark x1="42773" y1="6641" x2="40723" y2="6836"/>
                        <a14:foregroundMark x1="43652" y1="7910" x2="45508" y2="21387"/>
                        <a14:foregroundMark x1="44489" y1="90268" x2="44238" y2="94629"/>
                        <a14:foregroundMark x1="57227" y1="89258" x2="49707" y2="95898"/>
                        <a14:backgroundMark x1="39648" y1="1660" x2="41957" y2="5255"/>
                        <a14:backgroundMark x1="49707" y1="64355" x2="53906" y2="68359"/>
                        <a14:backgroundMark x1="51953" y1="63184" x2="46582" y2="65039"/>
                        <a14:backgroundMark x1="47656" y1="61719" x2="44727" y2="66895"/>
                        <a14:backgroundMark x1="48828" y1="60449" x2="48047" y2="70410"/>
                        <a14:backgroundMark x1="45703" y1="64648" x2="51758" y2="74219"/>
                        <a14:backgroundMark x1="49121" y1="66113" x2="50781" y2="71289"/>
                        <a14:backgroundMark x1="48438" y1="60840" x2="48633" y2="62695"/>
                        <a14:backgroundMark x1="45703" y1="49414" x2="34668" y2="75000"/>
                        <a14:backgroundMark x1="34668" y1="75000" x2="34863" y2="75000"/>
                        <a14:backgroundMark x1="40527" y1="56250" x2="40137" y2="75000"/>
                        <a14:backgroundMark x1="42383" y1="56445" x2="39453" y2="78809"/>
                        <a14:backgroundMark x1="45313" y1="61914" x2="40332" y2="76465"/>
                        <a14:backgroundMark x1="48047" y1="54199" x2="46387" y2="75000"/>
                        <a14:backgroundMark x1="48438" y1="57129" x2="45508" y2="82324"/>
                        <a14:backgroundMark x1="47168" y1="72754" x2="48633" y2="88184"/>
                        <a14:backgroundMark x1="50586" y1="80859" x2="50098" y2="90527"/>
                        <a14:backgroundMark x1="38477" y1="76465" x2="28223" y2="85645"/>
                        <a14:backgroundMark x1="36523" y1="78613" x2="35352" y2="87109"/>
                        <a14:backgroundMark x1="32227" y1="86914" x2="42773" y2="90039"/>
                        <a14:backgroundMark x1="44238" y1="88574" x2="51953" y2="90918"/>
                        <a14:backgroundMark x1="41602" y1="84668" x2="46582" y2="89648"/>
                        <a14:backgroundMark x1="43848" y1="86133" x2="45703" y2="8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56" y="2987359"/>
            <a:ext cx="2283013" cy="228301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811D8168-FE9B-77FF-6D8B-F271D3B33AE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000" b="94643" l="10000" r="92857">
                        <a14:foregroundMark x1="52143" y1="5714" x2="48929" y2="12857"/>
                        <a14:foregroundMark x1="50433" y1="84090" x2="51429" y2="94643"/>
                        <a14:foregroundMark x1="92857" y1="77500" x2="92143" y2="80714"/>
                        <a14:backgroundMark x1="28214" y1="41786" x2="55714" y2="61429"/>
                        <a14:backgroundMark x1="55714" y1="61429" x2="70714" y2="46429"/>
                        <a14:backgroundMark x1="61071" y1="52143" x2="65714" y2="40357"/>
                        <a14:backgroundMark x1="39286" y1="44643" x2="64286" y2="42143"/>
                        <a14:backgroundMark x1="39643" y1="80000" x2="40000" y2="82500"/>
                        <a14:backgroundMark x1="33929" y1="62143" x2="36071" y2="60357"/>
                        <a14:backgroundMark x1="72143" y1="77857" x2="72500" y2="79286"/>
                        <a14:backgroundMark x1="74286" y1="64286" x2="75357" y2="65357"/>
                        <a14:backgroundMark x1="81429" y1="68214" x2="81429" y2="68929"/>
                        <a14:backgroundMark x1="78571" y1="70714" x2="66071" y2="77857"/>
                        <a14:backgroundMark x1="65357" y1="79286" x2="48929" y2="81071"/>
                        <a14:backgroundMark x1="52143" y1="80000" x2="42857" y2="77500"/>
                        <a14:backgroundMark x1="57500" y1="68929" x2="39643" y2="7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971" y="816757"/>
            <a:ext cx="1885932" cy="188593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рисунок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2D25906-D973-BEAE-A9D3-70F7B3772A2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9" y="673608"/>
            <a:ext cx="2244308" cy="224430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B91B4C7C-BD65-F660-768A-0D8C17F44C4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272" y="816757"/>
            <a:ext cx="1885932" cy="18859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279AB6B0-3F6C-8A49-915D-7254987440A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60" y="2976885"/>
            <a:ext cx="2283013" cy="228301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График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180598-DEB9-57CE-91AC-135367FC913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03" y="529206"/>
            <a:ext cx="5438192" cy="5438192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931833" y="3248302"/>
            <a:ext cx="29718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30</cp:revision>
  <dcterms:created xsi:type="dcterms:W3CDTF">2024-07-21T13:02:50Z</dcterms:created>
  <dcterms:modified xsi:type="dcterms:W3CDTF">2024-10-21T16:11:17Z</dcterms:modified>
</cp:coreProperties>
</file>