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44205" y="2169795"/>
            <a:ext cx="371475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2024-04-11T10:03:00Z</dcterms:created>
  <dcterms:modified xsi:type="dcterms:W3CDTF">2024-10-29T15:38:09Z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