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71" y="-232763"/>
            <a:ext cx="2409684" cy="240968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997" y="1859265"/>
            <a:ext cx="2152704" cy="215270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6404" y="4078203"/>
            <a:ext cx="26955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2024-08-13T22:08:44Z</dcterms:modified>
</cp:coreProperties>
</file>