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75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image2.wdp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microsoft.com/office/2007/relationships/hdphoto" Target="../media/image37.wdp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microsoft.com/office/2007/relationships/hdphoto" Target="../media/image40.wdp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microsoft.com/office/2007/relationships/hdphoto" Target="../media/image43.wdp"/><Relationship Id="rId44" Type="http://schemas.openxmlformats.org/officeDocument/2006/relationships/image" Target="../media/image44.png"/><Relationship Id="rId45" Type="http://schemas.microsoft.com/office/2007/relationships/hdphoto" Target="../media/image45.wdp"/><Relationship Id="rId46" Type="http://schemas.openxmlformats.org/officeDocument/2006/relationships/image" Target="../media/image46.png"/><Relationship Id="rId47" Type="http://schemas.microsoft.com/office/2007/relationships/hdphoto" Target="../media/image47.wdp"/><Relationship Id="rId48" Type="http://schemas.openxmlformats.org/officeDocument/2006/relationships/image" Target="../media/image48.png"/><Relationship Id="rId49" Type="http://schemas.microsoft.com/office/2007/relationships/hdphoto" Target="../media/image49.wdp"/><Relationship Id="rId50" Type="http://schemas.openxmlformats.org/officeDocument/2006/relationships/image" Target="../media/image50.png"/><Relationship Id="rId51" Type="http://schemas.microsoft.com/office/2007/relationships/hdphoto" Target="../media/image51.wdp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microsoft.com/office/2007/relationships/hdphoto" Target="../media/image54.wdp"/><Relationship Id="rId55" Type="http://schemas.openxmlformats.org/officeDocument/2006/relationships/image" Target="../media/image55.png"/><Relationship Id="rId56" Type="http://schemas.openxmlformats.org/officeDocument/2006/relationships/slideLayout" Target="../slideLayouts/slideLayout7.xml"/><Relationship Id="rId57" Type="http://schemas.openxmlformats.org/officeDocument/2006/relationships/notesSlide" Target="../notesSlides/notesSlide1.xml"/><Relationship Id="rId58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14935" y="1753235"/>
            <a:ext cx="4591050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2024-04-12T11:52:00Z</dcterms:created>
  <dcterms:modified xsi:type="dcterms:W3CDTF">2024-07-19T12:49:49Z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</Properties>
</file>