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1676042" y="671296"/>
            <a:ext cx="7848571" cy="783431"/>
          </a:xfrm>
          <a:custGeom>
            <a:avLst/>
            <a:gdLst>
              <a:gd name="connsiteX0" fmla="*/ 0 w 8472488"/>
              <a:gd name="connsiteY0" fmla="*/ 214312 h 881062"/>
              <a:gd name="connsiteX1" fmla="*/ 1214438 w 8472488"/>
              <a:gd name="connsiteY1" fmla="*/ 642937 h 881062"/>
              <a:gd name="connsiteX2" fmla="*/ 3843338 w 8472488"/>
              <a:gd name="connsiteY2" fmla="*/ 742950 h 881062"/>
              <a:gd name="connsiteX3" fmla="*/ 7058025 w 8472488"/>
              <a:gd name="connsiteY3" fmla="*/ 757237 h 881062"/>
              <a:gd name="connsiteX4" fmla="*/ 8472488 w 8472488"/>
              <a:gd name="connsiteY4" fmla="*/ 0 h 881062"/>
              <a:gd name="connsiteX0-1" fmla="*/ 0 w 8472488"/>
              <a:gd name="connsiteY0-2" fmla="*/ 214312 h 881062"/>
              <a:gd name="connsiteX1-3" fmla="*/ 1214438 w 8472488"/>
              <a:gd name="connsiteY1-4" fmla="*/ 642937 h 881062"/>
              <a:gd name="connsiteX2-5" fmla="*/ 3843338 w 8472488"/>
              <a:gd name="connsiteY2-6" fmla="*/ 742950 h 881062"/>
              <a:gd name="connsiteX3-7" fmla="*/ 6905625 w 8472488"/>
              <a:gd name="connsiteY3-8" fmla="*/ 757237 h 881062"/>
              <a:gd name="connsiteX4-9" fmla="*/ 8472488 w 8472488"/>
              <a:gd name="connsiteY4-10" fmla="*/ 0 h 881062"/>
              <a:gd name="connsiteX0-11" fmla="*/ 0 w 8472488"/>
              <a:gd name="connsiteY0-12" fmla="*/ 214312 h 749300"/>
              <a:gd name="connsiteX1-13" fmla="*/ 1214438 w 8472488"/>
              <a:gd name="connsiteY1-14" fmla="*/ 642937 h 749300"/>
              <a:gd name="connsiteX2-15" fmla="*/ 3843338 w 8472488"/>
              <a:gd name="connsiteY2-16" fmla="*/ 742950 h 749300"/>
              <a:gd name="connsiteX3-17" fmla="*/ 6905625 w 8472488"/>
              <a:gd name="connsiteY3-18" fmla="*/ 604837 h 749300"/>
              <a:gd name="connsiteX4-19" fmla="*/ 8472488 w 8472488"/>
              <a:gd name="connsiteY4-20" fmla="*/ 0 h 749300"/>
              <a:gd name="connsiteX0-21" fmla="*/ 0 w 8472488"/>
              <a:gd name="connsiteY0-22" fmla="*/ 214312 h 749300"/>
              <a:gd name="connsiteX1-23" fmla="*/ 1214438 w 8472488"/>
              <a:gd name="connsiteY1-24" fmla="*/ 642937 h 749300"/>
              <a:gd name="connsiteX2-25" fmla="*/ 3843338 w 8472488"/>
              <a:gd name="connsiteY2-26" fmla="*/ 742950 h 749300"/>
              <a:gd name="connsiteX3-27" fmla="*/ 6905625 w 8472488"/>
              <a:gd name="connsiteY3-28" fmla="*/ 604837 h 749300"/>
              <a:gd name="connsiteX4-29" fmla="*/ 8472488 w 8472488"/>
              <a:gd name="connsiteY4-30" fmla="*/ 0 h 749300"/>
              <a:gd name="connsiteX0-31" fmla="*/ 0 w 8472488"/>
              <a:gd name="connsiteY0-32" fmla="*/ 0 h 783431"/>
              <a:gd name="connsiteX1-33" fmla="*/ 1214438 w 8472488"/>
              <a:gd name="connsiteY1-34" fmla="*/ 657225 h 783431"/>
              <a:gd name="connsiteX2-35" fmla="*/ 3843338 w 8472488"/>
              <a:gd name="connsiteY2-36" fmla="*/ 757238 h 783431"/>
              <a:gd name="connsiteX3-37" fmla="*/ 6905625 w 8472488"/>
              <a:gd name="connsiteY3-38" fmla="*/ 619125 h 783431"/>
              <a:gd name="connsiteX4-39" fmla="*/ 8472488 w 8472488"/>
              <a:gd name="connsiteY4-40" fmla="*/ 14288 h 7834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2488" h="783431">
                <a:moveTo>
                  <a:pt x="0" y="0"/>
                </a:moveTo>
                <a:cubicBezTo>
                  <a:pt x="286941" y="170259"/>
                  <a:pt x="573882" y="531019"/>
                  <a:pt x="1214438" y="657225"/>
                </a:cubicBezTo>
                <a:cubicBezTo>
                  <a:pt x="1854994" y="783431"/>
                  <a:pt x="2894807" y="763588"/>
                  <a:pt x="3843338" y="757238"/>
                </a:cubicBezTo>
                <a:cubicBezTo>
                  <a:pt x="4791869" y="750888"/>
                  <a:pt x="6134100" y="742950"/>
                  <a:pt x="6905625" y="619125"/>
                </a:cubicBezTo>
                <a:cubicBezTo>
                  <a:pt x="7677150" y="495300"/>
                  <a:pt x="8151019" y="330994"/>
                  <a:pt x="8472488" y="14288"/>
                </a:cubicBezTo>
              </a:path>
            </a:pathLst>
          </a:custGeom>
          <a:ln w="50800">
            <a:gradFill>
              <a:gsLst>
                <a:gs pos="0">
                  <a:srgbClr val="F06324"/>
                </a:gs>
                <a:gs pos="50000">
                  <a:schemeClr val="accent6">
                    <a:lumMod val="75000"/>
                  </a:schemeClr>
                </a:gs>
                <a:gs pos="100000">
                  <a:srgbClr val="FFC000"/>
                </a:gs>
              </a:gsLst>
              <a:lin ang="54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3420377" y="4953000"/>
            <a:ext cx="1151623" cy="1447800"/>
            <a:chOff x="2048777" y="4724400"/>
            <a:chExt cx="1151623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8" name="Пятиугольник 7"/>
            <p:cNvSpPr/>
            <p:nvPr/>
          </p:nvSpPr>
          <p:spPr>
            <a:xfrm rot="5400000">
              <a:off x="1905000" y="48768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48777" y="4970447"/>
              <a:ext cx="1080735" cy="867802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4800600" y="4953000"/>
            <a:ext cx="1143000" cy="1447800"/>
            <a:chOff x="34290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3" name="Пятиугольник 12"/>
            <p:cNvSpPr/>
            <p:nvPr/>
          </p:nvSpPr>
          <p:spPr>
            <a:xfrm rot="5400000">
              <a:off x="32766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87612" y="5076317"/>
              <a:ext cx="1025776" cy="1035389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6172200" y="4953000"/>
            <a:ext cx="1143000" cy="1447800"/>
            <a:chOff x="48006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4" name="Пятиугольник 13"/>
            <p:cNvSpPr/>
            <p:nvPr/>
          </p:nvSpPr>
          <p:spPr>
            <a:xfrm rot="5400000">
              <a:off x="46482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78546" y="5098711"/>
              <a:ext cx="990600" cy="990600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>
            <a:off x="7467600" y="4953000"/>
            <a:ext cx="1143000" cy="1447800"/>
            <a:chOff x="59436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8" name="Пятиугольник 17"/>
            <p:cNvSpPr/>
            <p:nvPr/>
          </p:nvSpPr>
          <p:spPr>
            <a:xfrm rot="5400000">
              <a:off x="57912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34602" y="5105400"/>
              <a:ext cx="945043" cy="986286"/>
            </a:xfrm>
            <a:prstGeom prst="rect">
              <a:avLst/>
            </a:prstGeom>
            <a:noFill/>
          </p:spPr>
        </p:pic>
      </p:grpSp>
      <p:grpSp>
        <p:nvGrpSpPr>
          <p:cNvPr id="29" name="Группа 28"/>
          <p:cNvGrpSpPr/>
          <p:nvPr/>
        </p:nvGrpSpPr>
        <p:grpSpPr>
          <a:xfrm rot="21401879">
            <a:off x="7312528" y="3333111"/>
            <a:ext cx="1143000" cy="1447800"/>
            <a:chOff x="6096000" y="33528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5" name="Пятиугольник 24"/>
            <p:cNvSpPr/>
            <p:nvPr/>
          </p:nvSpPr>
          <p:spPr>
            <a:xfrm rot="5400000">
              <a:off x="59436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91812" y="3520094"/>
              <a:ext cx="1023230" cy="1023230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4343400" y="3352800"/>
            <a:ext cx="1143000" cy="1447800"/>
            <a:chOff x="3352800" y="33528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2" name="Пятиугольник 21"/>
            <p:cNvSpPr/>
            <p:nvPr/>
          </p:nvSpPr>
          <p:spPr>
            <a:xfrm rot="5400000">
              <a:off x="32004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81266" y="3352800"/>
              <a:ext cx="1081754" cy="1081754"/>
            </a:xfrm>
            <a:prstGeom prst="rect">
              <a:avLst/>
            </a:prstGeom>
            <a:noFill/>
          </p:spPr>
        </p:pic>
      </p:grpSp>
      <p:grpSp>
        <p:nvGrpSpPr>
          <p:cNvPr id="33" name="Группа 32"/>
          <p:cNvGrpSpPr/>
          <p:nvPr/>
        </p:nvGrpSpPr>
        <p:grpSpPr>
          <a:xfrm rot="722901">
            <a:off x="1796611" y="4889577"/>
            <a:ext cx="1334701" cy="1447800"/>
            <a:chOff x="1792074" y="3352800"/>
            <a:chExt cx="1334701" cy="1447800"/>
          </a:xfrm>
          <a:effectLst>
            <a:outerShdw blurRad="63500" sx="102000" sy="102000" algn="ctr" rotWithShape="0">
              <a:prstClr val="black"/>
            </a:outerShdw>
          </a:effectLst>
        </p:grpSpPr>
        <p:sp>
          <p:nvSpPr>
            <p:cNvPr id="23" name="Пятиугольник 22"/>
            <p:cNvSpPr/>
            <p:nvPr/>
          </p:nvSpPr>
          <p:spPr>
            <a:xfrm rot="5400000">
              <a:off x="18288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92074" y="3389445"/>
              <a:ext cx="1334701" cy="1334701"/>
            </a:xfrm>
            <a:prstGeom prst="rect">
              <a:avLst/>
            </a:prstGeom>
            <a:noFill/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AF996D4D-5338-1E2E-DC90-798AF3C74EA8}"/>
              </a:ext>
            </a:extLst>
          </p:cNvPr>
          <p:cNvGrpSpPr/>
          <p:nvPr/>
        </p:nvGrpSpPr>
        <p:grpSpPr>
          <a:xfrm>
            <a:off x="5803765" y="3342636"/>
            <a:ext cx="1226457" cy="1447800"/>
            <a:chOff x="3790444" y="1720445"/>
            <a:chExt cx="1226457" cy="1447800"/>
          </a:xfrm>
        </p:grpSpPr>
        <p:sp>
          <p:nvSpPr>
            <p:cNvPr id="19" name="Пятиугольник 23">
              <a:extLst>
                <a:ext uri="{FF2B5EF4-FFF2-40B4-BE49-F238E27FC236}">
                  <a16:creationId xmlns:a16="http://schemas.microsoft.com/office/drawing/2014/main" id="{47452D4D-F5A7-CCAE-D677-3C672D1B1CC5}"/>
                </a:ext>
              </a:extLst>
            </p:cNvPr>
            <p:cNvSpPr/>
            <p:nvPr/>
          </p:nvSpPr>
          <p:spPr>
            <a:xfrm rot="5400000">
              <a:off x="3638044" y="1872845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F06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Изображение выглядит как ваза, Предметная фотография, орнамент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1E31BC3E-4E9A-3375-DA90-B1C41973B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444" y="1760297"/>
              <a:ext cx="1226457" cy="122645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91A8FCF-B561-9736-9CA2-954CEC903584}"/>
              </a:ext>
            </a:extLst>
          </p:cNvPr>
          <p:cNvGrpSpPr/>
          <p:nvPr/>
        </p:nvGrpSpPr>
        <p:grpSpPr>
          <a:xfrm>
            <a:off x="9043332" y="4805587"/>
            <a:ext cx="1143000" cy="1447800"/>
            <a:chOff x="10401672" y="5098711"/>
            <a:chExt cx="1143000" cy="1447800"/>
          </a:xfrm>
        </p:grpSpPr>
        <p:sp>
          <p:nvSpPr>
            <p:cNvPr id="15" name="Пятиугольник 3">
              <a:extLst>
                <a:ext uri="{FF2B5EF4-FFF2-40B4-BE49-F238E27FC236}">
                  <a16:creationId xmlns:a16="http://schemas.microsoft.com/office/drawing/2014/main" id="{DE1FA505-BF51-E207-6558-3F6D6EAAD372}"/>
                </a:ext>
              </a:extLst>
            </p:cNvPr>
            <p:cNvSpPr/>
            <p:nvPr/>
          </p:nvSpPr>
          <p:spPr>
            <a:xfrm rot="4671513">
              <a:off x="10249272" y="5251111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2DEC6B9-E80D-79F1-662B-A67FBC076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5444">
              <a:off x="10474662" y="5238299"/>
              <a:ext cx="1029481" cy="1039299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657" y="-1027047"/>
            <a:ext cx="6858000" cy="6858000"/>
          </a:xfrm>
          <a:prstGeom prst="rect">
            <a:avLst/>
          </a:prstGeom>
        </p:spPr>
      </p:pic>
      <p:pic>
        <p:nvPicPr>
          <p:cNvPr id="3083" name="Picture 308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238" y="1778346"/>
            <a:ext cx="3038475" cy="30384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00417 -0.56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2123 -0.336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4584 -0.3277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0125 -0.583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0375 -0.327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0.00625 -0.5833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BF5509-92BB-46B6-B7BF-16B66DDE12E7}"/>
</file>

<file path=customXml/itemProps2.xml><?xml version="1.0" encoding="utf-8"?>
<ds:datastoreItem xmlns:ds="http://schemas.openxmlformats.org/officeDocument/2006/customXml" ds:itemID="{B0F47C6D-87B4-4046-A6B1-36C994D2D31B}"/>
</file>

<file path=customXml/itemProps3.xml><?xml version="1.0" encoding="utf-8"?>
<ds:datastoreItem xmlns:ds="http://schemas.openxmlformats.org/officeDocument/2006/customXml" ds:itemID="{F57591DC-E9B8-4B8E-B04C-A297D5C2340C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6</cp:revision>
  <dcterms:created xsi:type="dcterms:W3CDTF">2024-04-15T10:57:00Z</dcterms:created>
  <dcterms:modified xsi:type="dcterms:W3CDTF">2024-12-12T11:10:59Z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3048391962DC4EB38F6736A3BB209530_12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