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923" y="1022253"/>
            <a:ext cx="1265583" cy="12655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5F8376-70A9-7480-9C58-E72BA5F09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682" y="1361853"/>
            <a:ext cx="1265583" cy="126558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5A902A47-61CF-ACA8-0BD9-F8DD0E7C8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9475" y="2868030"/>
            <a:ext cx="1367508" cy="136750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штатив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AA088EF-1C76-A52F-B26E-749D44A11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6222" y="4045562"/>
            <a:ext cx="1523747" cy="15237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штатив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33DACBF-BD24-C85C-5400-49F6F3DA2C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308" y="2664127"/>
            <a:ext cx="1523747" cy="152374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B11287D-238B-A001-8B74-42743DA0F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4806" y="1232061"/>
            <a:ext cx="1284141" cy="133087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ружие, нож, Оружие ближнего боя, Холодное оружие&#10;&#10;Автоматически созданное описание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7291" y="2792579"/>
            <a:ext cx="1295864" cy="1295864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6066708" y="2753769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9042265" y="1165208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7" name="Соединитель 56">
            <a:extLst>
              <a:ext uri="{FF2B5EF4-FFF2-40B4-BE49-F238E27FC236}">
                <a16:creationId xmlns:a16="http://schemas.microsoft.com/office/drawing/2014/main" id="{F6F7647D-62A5-4C53-FD3F-386FCA54F58F}"/>
              </a:ext>
            </a:extLst>
          </p:cNvPr>
          <p:cNvSpPr/>
          <p:nvPr/>
        </p:nvSpPr>
        <p:spPr>
          <a:xfrm>
            <a:off x="9557581" y="2843988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2149" y="118333"/>
            <a:ext cx="1698728" cy="169872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крыло, перо, клюв&#10;&#10;Автоматически созданное описание">
            <a:extLst>
              <a:ext uri="{FF2B5EF4-FFF2-40B4-BE49-F238E27FC236}">
                <a16:creationId xmlns:a16="http://schemas.microsoft.com/office/drawing/2014/main" id="{F8645640-0D4A-8FF6-DFFE-2AB34F1C5B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0702" y="1204521"/>
            <a:ext cx="1083315" cy="10833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1D364E-8B1A-1C8B-B919-B8695F94EB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76670" y="4110594"/>
            <a:ext cx="1356324" cy="135632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тица, певчие, канарей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BA918EF-A4B1-30E8-E06C-2556373A4A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01761" y="2814467"/>
            <a:ext cx="1083315" cy="108331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22924E3-552C-4FEF-CF33-3DC6984307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1976" y="2101803"/>
            <a:ext cx="1083315" cy="1083315"/>
          </a:xfrm>
          <a:prstGeom prst="rect">
            <a:avLst/>
          </a:prstGeom>
        </p:spPr>
      </p:pic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079432" y="4035959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18" name="Рисунок 17" descr="Изображение выглядит как зарисовка, крыло, перо, клюв&#10;&#10;Автоматически созданное описание">
            <a:extLst>
              <a:ext uri="{FF2B5EF4-FFF2-40B4-BE49-F238E27FC236}">
                <a16:creationId xmlns:a16="http://schemas.microsoft.com/office/drawing/2014/main" id="{71D622AF-AB01-FA1B-43DF-EF350B7CD5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8576" y="4166739"/>
            <a:ext cx="1083315" cy="108331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тица, певчие, канарей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31DE12D-2787-C185-B251-CFF164B0AC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4902" y="4566592"/>
            <a:ext cx="1083315" cy="108331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80C5CCD-2077-7B92-D1C5-5BDA901C06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27615" y="4291121"/>
            <a:ext cx="1083315" cy="1083315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5667" y="2315283"/>
            <a:ext cx="33242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2" grpId="1" animBg="1"/>
      <p:bldP spid="57" grpId="0" animBg="1"/>
      <p:bldP spid="5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2024-07-20T09:49:51Z</dcterms:created>
  <dcterms:modified xsi:type="dcterms:W3CDTF">2024-11-20T10:08:37Z</dcterms:modified>
</cp:coreProperties>
</file>