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рмометр, желтый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1" y="2805876"/>
            <a:ext cx="1333510" cy="133351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C40CE8C2-9CB6-4857-CA9E-B84390F69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5" y="4300096"/>
            <a:ext cx="1333510" cy="13335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6" y="489434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платье, Выкройка (дизайн одежды), Повседневное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6D4CC1E7-D292-64C7-467A-98308562F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4" y="4073376"/>
            <a:ext cx="1447717" cy="144771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укла, одежд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42" y="3216317"/>
            <a:ext cx="1383287" cy="13832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женщина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2" y="4070116"/>
            <a:ext cx="1443046" cy="144304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26" y="1336907"/>
            <a:ext cx="5342785" cy="543819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197184" y="3310024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8" name="Picture 7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52051" y="3676212"/>
            <a:ext cx="22383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2024-08-27T22:47:21Z</dcterms:modified>
</cp:coreProperties>
</file>