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microsoft.com/office/2007/relationships/hdphoto" Target="../media/hdphoto1.wdp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image" Target="../media/image35.png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image" Target="../media/image38.png"/><Relationship Id="rId41" Type="http://schemas.openxmlformats.org/officeDocument/2006/relationships/image" Target="../media/image39.png"/><Relationship Id="rId42" Type="http://schemas.openxmlformats.org/officeDocument/2006/relationships/image" Target="../media/image40.png"/><Relationship Id="rId43" Type="http://schemas.openxmlformats.org/officeDocument/2006/relationships/image" Target="../media/image41.png"/><Relationship Id="rId44" Type="http://schemas.openxmlformats.org/officeDocument/2006/relationships/image" Target="../media/image42.png"/><Relationship Id="rId45" Type="http://schemas.openxmlformats.org/officeDocument/2006/relationships/image" Target="../media/image43.png"/><Relationship Id="rId46" Type="http://schemas.openxmlformats.org/officeDocument/2006/relationships/image" Target="../media/image44.png"/><Relationship Id="rId47" Type="http://schemas.openxmlformats.org/officeDocument/2006/relationships/image" Target="../media/image45.png"/><Relationship Id="rId48" Type="http://schemas.openxmlformats.org/officeDocument/2006/relationships/image" Target="../media/image46.png"/><Relationship Id="rId49" Type="http://schemas.openxmlformats.org/officeDocument/2006/relationships/image" Target="../media/image47.png"/><Relationship Id="rId5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68D0A0D4-640C-F994-F8F9-193C764BCC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r="19647"/>
          <a:stretch/>
        </p:blipFill>
        <p:spPr>
          <a:xfrm>
            <a:off x="1480074" y="240203"/>
            <a:ext cx="6521291" cy="59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939351" y="4955497"/>
            <a:ext cx="55547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У нас есть старенький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кот Стёпа.</a:t>
            </a:r>
          </a:p>
        </p:txBody>
      </p:sp>
      <p:pic>
        <p:nvPicPr>
          <p:cNvPr id="26" name="Рисунок 25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D8E50C5D-6F4D-2DBA-5CAC-00D4240E4C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99" y="2232751"/>
            <a:ext cx="3789001" cy="37890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868762A-5DEF-3602-4D5E-0A7AB810B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65" y="2794980"/>
            <a:ext cx="2273879" cy="227387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FF08952-3675-FA53-C610-2BB0951E5D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8" y="2794979"/>
            <a:ext cx="2334365" cy="233436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2B8951C3-B99B-66B0-0732-5CD79DF3DA2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20" y="4197718"/>
            <a:ext cx="970251" cy="970251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B94C835-FD1B-39B2-D38A-277EB09B5654}"/>
              </a:ext>
            </a:extLst>
          </p:cNvPr>
          <p:cNvSpPr/>
          <p:nvPr/>
        </p:nvSpPr>
        <p:spPr>
          <a:xfrm>
            <a:off x="2423594" y="5139357"/>
            <a:ext cx="46185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Он всё время спит.</a:t>
            </a:r>
          </a:p>
        </p:txBody>
      </p:sp>
      <p:pic>
        <p:nvPicPr>
          <p:cNvPr id="36" name="Рисунок 35" descr="Изображение выглядит как кот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79235FF-4C43-F2AA-5B91-C2C96E7AADA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82" y="3158015"/>
            <a:ext cx="1129600" cy="112960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56BF42E-B25F-FFA7-2CF8-698338B38726}"/>
              </a:ext>
            </a:extLst>
          </p:cNvPr>
          <p:cNvSpPr/>
          <p:nvPr/>
        </p:nvSpPr>
        <p:spPr>
          <a:xfrm>
            <a:off x="2930316" y="5155553"/>
            <a:ext cx="36872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Снятся Стёпе...</a:t>
            </a:r>
          </a:p>
        </p:txBody>
      </p:sp>
      <p:sp>
        <p:nvSpPr>
          <p:cNvPr id="40" name="Пузырек для мыслей: облако 39">
            <a:extLst>
              <a:ext uri="{FF2B5EF4-FFF2-40B4-BE49-F238E27FC236}">
                <a16:creationId xmlns:a16="http://schemas.microsoft.com/office/drawing/2014/main" id="{23CDD81F-035B-7FD0-8C80-C32727EEA0E1}"/>
              </a:ext>
            </a:extLst>
          </p:cNvPr>
          <p:cNvSpPr/>
          <p:nvPr/>
        </p:nvSpPr>
        <p:spPr>
          <a:xfrm>
            <a:off x="5634530" y="2936977"/>
            <a:ext cx="1428629" cy="1102298"/>
          </a:xfrm>
          <a:prstGeom prst="cloudCallout">
            <a:avLst>
              <a:gd name="adj1" fmla="val -72414"/>
              <a:gd name="adj2" fmla="val 2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узырек для мыслей: облако 40">
            <a:extLst>
              <a:ext uri="{FF2B5EF4-FFF2-40B4-BE49-F238E27FC236}">
                <a16:creationId xmlns:a16="http://schemas.microsoft.com/office/drawing/2014/main" id="{FBFADE8A-8623-9548-6AAC-B0B4E98AAC57}"/>
              </a:ext>
            </a:extLst>
          </p:cNvPr>
          <p:cNvSpPr/>
          <p:nvPr/>
        </p:nvSpPr>
        <p:spPr>
          <a:xfrm>
            <a:off x="5287669" y="1719678"/>
            <a:ext cx="1428629" cy="1102298"/>
          </a:xfrm>
          <a:prstGeom prst="cloudCallout">
            <a:avLst>
              <a:gd name="adj1" fmla="val -58013"/>
              <a:gd name="adj2" fmla="val 984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узырек для мыслей: облако 41">
            <a:extLst>
              <a:ext uri="{FF2B5EF4-FFF2-40B4-BE49-F238E27FC236}">
                <a16:creationId xmlns:a16="http://schemas.microsoft.com/office/drawing/2014/main" id="{8FB57E60-FC24-D62A-CF27-77CD6E2EA069}"/>
              </a:ext>
            </a:extLst>
          </p:cNvPr>
          <p:cNvSpPr/>
          <p:nvPr/>
        </p:nvSpPr>
        <p:spPr>
          <a:xfrm>
            <a:off x="3757493" y="1502191"/>
            <a:ext cx="1428629" cy="1102298"/>
          </a:xfrm>
          <a:prstGeom prst="cloudCallout">
            <a:avLst>
              <a:gd name="adj1" fmla="val 26261"/>
              <a:gd name="adj2" fmla="val 1143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узырек для мыслей: облако 42">
            <a:extLst>
              <a:ext uri="{FF2B5EF4-FFF2-40B4-BE49-F238E27FC236}">
                <a16:creationId xmlns:a16="http://schemas.microsoft.com/office/drawing/2014/main" id="{515550F9-8BAB-6807-E274-602527DA1B22}"/>
              </a:ext>
            </a:extLst>
          </p:cNvPr>
          <p:cNvSpPr/>
          <p:nvPr/>
        </p:nvSpPr>
        <p:spPr>
          <a:xfrm>
            <a:off x="2551885" y="2307876"/>
            <a:ext cx="1428629" cy="1102298"/>
          </a:xfrm>
          <a:prstGeom prst="cloudCallout">
            <a:avLst>
              <a:gd name="adj1" fmla="val 84400"/>
              <a:gd name="adj2" fmla="val 562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узырек для мыслей: облако 43">
            <a:extLst>
              <a:ext uri="{FF2B5EF4-FFF2-40B4-BE49-F238E27FC236}">
                <a16:creationId xmlns:a16="http://schemas.microsoft.com/office/drawing/2014/main" id="{D866B4C4-9BFE-1188-514B-E0CE4BBF056A}"/>
              </a:ext>
            </a:extLst>
          </p:cNvPr>
          <p:cNvSpPr/>
          <p:nvPr/>
        </p:nvSpPr>
        <p:spPr>
          <a:xfrm>
            <a:off x="2460550" y="3439690"/>
            <a:ext cx="1428629" cy="1102298"/>
          </a:xfrm>
          <a:prstGeom prst="cloudCallout">
            <a:avLst>
              <a:gd name="adj1" fmla="val 83867"/>
              <a:gd name="adj2" fmla="val -1284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3ADB970-5494-1871-E860-46C8B724677F}"/>
              </a:ext>
            </a:extLst>
          </p:cNvPr>
          <p:cNvGrpSpPr/>
          <p:nvPr/>
        </p:nvGrpSpPr>
        <p:grpSpPr>
          <a:xfrm>
            <a:off x="2641657" y="3585425"/>
            <a:ext cx="1050748" cy="816304"/>
            <a:chOff x="2641657" y="3082505"/>
            <a:chExt cx="1050748" cy="816304"/>
          </a:xfrm>
        </p:grpSpPr>
        <p:pic>
          <p:nvPicPr>
            <p:cNvPr id="46" name="Рисунок 45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7F218038-6514-F47B-ED87-6D5D7F071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791" y="3082505"/>
              <a:ext cx="345614" cy="34561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EA68078-9F2E-F9A6-5284-8A63D4AC6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906" y="3089953"/>
              <a:ext cx="345614" cy="34561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EF5E1B5A-DD87-96FA-D68D-71425A4EE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657" y="3219895"/>
              <a:ext cx="345614" cy="345614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A2F73DB4-5EB3-0021-6D03-30889D4B0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5939" y="3553195"/>
              <a:ext cx="345614" cy="345614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беспозвоночный, насекомое, пчела, Мембранокрылое насекомое&#10;&#10;Автоматически созданное описание">
              <a:extLst>
                <a:ext uri="{FF2B5EF4-FFF2-40B4-BE49-F238E27FC236}">
                  <a16:creationId xmlns:a16="http://schemas.microsoft.com/office/drawing/2014/main" id="{66F39B32-14C1-5396-5E65-A41BF7353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550" y="3446620"/>
              <a:ext cx="345614" cy="345614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6FC725D-2DCF-C300-CF30-E1D8AA7F3A70}"/>
              </a:ext>
            </a:extLst>
          </p:cNvPr>
          <p:cNvGrpSpPr/>
          <p:nvPr/>
        </p:nvGrpSpPr>
        <p:grpSpPr>
          <a:xfrm>
            <a:off x="2740250" y="2356551"/>
            <a:ext cx="1097811" cy="950105"/>
            <a:chOff x="2740250" y="1853631"/>
            <a:chExt cx="1097811" cy="950105"/>
          </a:xfrm>
        </p:grpSpPr>
        <p:pic>
          <p:nvPicPr>
            <p:cNvPr id="53" name="Рисунок 52" descr="Изображение выглядит как собака, млекопитающее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6565773-4150-09AA-2AE4-E85457342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2" y="2081121"/>
              <a:ext cx="722615" cy="722615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Порода собаки, млекопитающее, графическая вста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D7D5ABE-18C9-0FDD-305A-997E04295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250" y="1999753"/>
              <a:ext cx="363665" cy="363665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Порода собаки, соба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3F9BC9-FDC8-CD90-AC20-064F42D51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87" y="1853631"/>
              <a:ext cx="502474" cy="502474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зарисовка, Порода собаки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21BD3640-845C-E250-76E0-C9DF19774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203" y="2317347"/>
              <a:ext cx="469411" cy="46941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39FD06-82B3-6BD9-E1CE-A1A261C87C1D}"/>
              </a:ext>
            </a:extLst>
          </p:cNvPr>
          <p:cNvGrpSpPr/>
          <p:nvPr/>
        </p:nvGrpSpPr>
        <p:grpSpPr>
          <a:xfrm>
            <a:off x="4045268" y="1600293"/>
            <a:ext cx="872411" cy="736853"/>
            <a:chOff x="4045268" y="1112613"/>
            <a:chExt cx="872411" cy="736853"/>
          </a:xfrm>
        </p:grpSpPr>
        <p:pic>
          <p:nvPicPr>
            <p:cNvPr id="62" name="Рисунок 61" descr="Изображение выглядит как млекопитающее, лиса, графическая вставка, Рыжая лис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CB09E613-204A-4682-40BC-89BF9CD68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1" y="1112613"/>
              <a:ext cx="603968" cy="603968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E82D3FF-3118-F409-4009-2F3C6E99E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268" y="1373101"/>
              <a:ext cx="474973" cy="476365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27102466-09EC-6826-572D-9E5E688C1E11}"/>
              </a:ext>
            </a:extLst>
          </p:cNvPr>
          <p:cNvGrpSpPr/>
          <p:nvPr/>
        </p:nvGrpSpPr>
        <p:grpSpPr>
          <a:xfrm>
            <a:off x="5496182" y="1868876"/>
            <a:ext cx="927268" cy="733450"/>
            <a:chOff x="5496182" y="1381196"/>
            <a:chExt cx="927268" cy="733450"/>
          </a:xfrm>
        </p:grpSpPr>
        <p:pic>
          <p:nvPicPr>
            <p:cNvPr id="67" name="Рисунок 66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1EA1D9F-ED58-19C2-C3ED-F7D67D284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182" y="1686966"/>
              <a:ext cx="427680" cy="427680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DC2BBC2-D6BA-60B5-0A3B-0CF6F207A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818" y="1381196"/>
              <a:ext cx="427680" cy="427680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цве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43D8D8C-C644-A8CB-0DA0-1A2F83773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70" y="1675932"/>
              <a:ext cx="427680" cy="427680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87973D1E-BC09-5F56-1473-8CAB44161C75}"/>
              </a:ext>
            </a:extLst>
          </p:cNvPr>
          <p:cNvGrpSpPr/>
          <p:nvPr/>
        </p:nvGrpSpPr>
        <p:grpSpPr>
          <a:xfrm>
            <a:off x="5861561" y="3162769"/>
            <a:ext cx="958191" cy="644001"/>
            <a:chOff x="5923862" y="2616717"/>
            <a:chExt cx="729999" cy="490633"/>
          </a:xfrm>
        </p:grpSpPr>
        <p:pic>
          <p:nvPicPr>
            <p:cNvPr id="72" name="Рисунок 71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8A1AA197-9E5C-D17C-A909-0AC3633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862" y="2616717"/>
              <a:ext cx="273621" cy="323025"/>
            </a:xfrm>
            <a:prstGeom prst="rect">
              <a:avLst/>
            </a:prstGeom>
          </p:spPr>
        </p:pic>
        <p:pic>
          <p:nvPicPr>
            <p:cNvPr id="73" name="Рисунок 72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E051C71E-A8F3-F75B-1657-E05AA673F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6262" y="2769117"/>
              <a:ext cx="273621" cy="323025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05241EC6-D7B5-091D-0EF2-B2639F02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840" y="2631925"/>
              <a:ext cx="273621" cy="323025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одежда, красный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9A4FE9C3-582C-B98E-B166-03390332D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240" y="2784325"/>
              <a:ext cx="273621" cy="323025"/>
            </a:xfrm>
            <a:prstGeom prst="rect">
              <a:avLst/>
            </a:prstGeom>
          </p:spPr>
        </p:pic>
      </p:grpSp>
      <p:pic>
        <p:nvPicPr>
          <p:cNvPr id="79" name="Рисунок 78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3634040-F1D3-9067-BF2D-F70D04A6933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86346" y="240203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" name="Рисунок 80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148F1C6-436E-1995-3A22-0A6B83AC692D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8" y="2887325"/>
            <a:ext cx="1277843" cy="1277843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графическая вставка, кот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617ADE7-6B19-D1A4-3BF3-14AC459FC583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460" y="4440889"/>
            <a:ext cx="774902" cy="77490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кот, зарисовка, млекопитающе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68D7A5B-9976-E103-993C-33349B42452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27" y="3928204"/>
            <a:ext cx="1277843" cy="127784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искусств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FB160AE5-1D3A-FC27-D10E-CB1FAB9F822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29" y="4591645"/>
            <a:ext cx="932019" cy="84832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искусство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B863131-F012-8F5C-5F01-C79E915F6FD9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85" y="4399010"/>
            <a:ext cx="939303" cy="93930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D12212-7937-DBE2-9ED3-D336ED1AE3F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92" y="3529442"/>
            <a:ext cx="498744" cy="498744"/>
          </a:xfrm>
          <a:prstGeom prst="rect">
            <a:avLst/>
          </a:pr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285E8C39-9A21-49EA-D750-F569EF0BDB21}"/>
              </a:ext>
            </a:extLst>
          </p:cNvPr>
          <p:cNvSpPr/>
          <p:nvPr/>
        </p:nvSpPr>
        <p:spPr>
          <a:xfrm>
            <a:off x="2391687" y="5111057"/>
            <a:ext cx="46714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Не любит Стёпа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добывать себе еду.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721ADB8B-32A1-C7F6-731F-66E23F0F63D4}"/>
              </a:ext>
            </a:extLst>
          </p:cNvPr>
          <p:cNvSpPr/>
          <p:nvPr/>
        </p:nvSpPr>
        <p:spPr>
          <a:xfrm>
            <a:off x="2284678" y="5070692"/>
            <a:ext cx="4980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А любит Степа сало </a:t>
            </a:r>
          </a:p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и колбасу.</a:t>
            </a:r>
          </a:p>
        </p:txBody>
      </p:sp>
      <p:pic>
        <p:nvPicPr>
          <p:cNvPr id="2" name="Рисунок 1" descr="Изображение выглядит как мебель, Столярные изделия, выдвижной ящи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E5573A72-8DEA-A9FE-0BF5-791AD006868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6" r="20507"/>
          <a:stretch/>
        </p:blipFill>
        <p:spPr>
          <a:xfrm>
            <a:off x="1438445" y="222588"/>
            <a:ext cx="6515019" cy="6044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3429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7ECB3BD-7286-F63C-3860-7C0179072DF2}"/>
              </a:ext>
            </a:extLst>
          </p:cNvPr>
          <p:cNvGrpSpPr/>
          <p:nvPr/>
        </p:nvGrpSpPr>
        <p:grpSpPr>
          <a:xfrm>
            <a:off x="2359541" y="-155396"/>
            <a:ext cx="2058496" cy="2168469"/>
            <a:chOff x="3131965" y="2385151"/>
            <a:chExt cx="3902488" cy="3789001"/>
          </a:xfrm>
        </p:grpSpPr>
        <p:pic>
          <p:nvPicPr>
            <p:cNvPr id="9" name="Рисунок 8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1B32B345-D07B-55EE-7D12-B778243B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мультфильм, графическая вставка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ACF5AA9-7841-BA80-2A39-21F964C8A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965" y="2947380"/>
              <a:ext cx="2273879" cy="2273879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Анимация, графическая вставка, статуэ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34A066-5BF8-B086-1E92-1BF8D834E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0088" y="2947379"/>
              <a:ext cx="2334365" cy="233436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2274CC6-5055-EE96-5737-AC8E25055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920" y="4350118"/>
              <a:ext cx="970251" cy="970251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E95E249-4327-B51A-43F1-AC877063A48E}"/>
              </a:ext>
            </a:extLst>
          </p:cNvPr>
          <p:cNvGrpSpPr/>
          <p:nvPr/>
        </p:nvGrpSpPr>
        <p:grpSpPr>
          <a:xfrm>
            <a:off x="4975938" y="-452403"/>
            <a:ext cx="1885394" cy="2507315"/>
            <a:chOff x="3183299" y="2385151"/>
            <a:chExt cx="3789001" cy="3789001"/>
          </a:xfrm>
        </p:grpSpPr>
        <p:pic>
          <p:nvPicPr>
            <p:cNvPr id="18" name="Рисунок 17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77A5C9AC-2591-019F-7B3E-08ED9115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FF2A766-7652-DDD3-4DB7-F6D519E02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4804E31A-0EE7-FA47-126C-22400CE8C190}"/>
              </a:ext>
            </a:extLst>
          </p:cNvPr>
          <p:cNvGrpSpPr/>
          <p:nvPr/>
        </p:nvGrpSpPr>
        <p:grpSpPr>
          <a:xfrm>
            <a:off x="1988576" y="1643827"/>
            <a:ext cx="2701473" cy="2780866"/>
            <a:chOff x="2612950" y="1654591"/>
            <a:chExt cx="4602609" cy="4519561"/>
          </a:xfrm>
        </p:grpSpPr>
        <p:pic>
          <p:nvPicPr>
            <p:cNvPr id="24" name="Рисунок 23" descr="Изображение выглядит как мебель, диван, Диван-кровать, Двухместный диван&#10;&#10;Автоматически созданное описание">
              <a:extLst>
                <a:ext uri="{FF2B5EF4-FFF2-40B4-BE49-F238E27FC236}">
                  <a16:creationId xmlns:a16="http://schemas.microsoft.com/office/drawing/2014/main" id="{AE0265BC-A1F8-9182-3C0B-F3C360EAD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299" y="2385151"/>
              <a:ext cx="3789001" cy="3789001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кот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A06BB7D-9F60-7839-F53A-768E8B16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8982" y="3310415"/>
              <a:ext cx="1129600" cy="1129600"/>
            </a:xfrm>
            <a:prstGeom prst="rect">
              <a:avLst/>
            </a:prstGeom>
          </p:spPr>
        </p:pic>
        <p:sp>
          <p:nvSpPr>
            <p:cNvPr id="27" name="Пузырек для мыслей: облако 26">
              <a:extLst>
                <a:ext uri="{FF2B5EF4-FFF2-40B4-BE49-F238E27FC236}">
                  <a16:creationId xmlns:a16="http://schemas.microsoft.com/office/drawing/2014/main" id="{F2D640B2-661F-7B09-0A65-2E3BFF6C6BAC}"/>
                </a:ext>
              </a:extLst>
            </p:cNvPr>
            <p:cNvSpPr/>
            <p:nvPr/>
          </p:nvSpPr>
          <p:spPr>
            <a:xfrm>
              <a:off x="5786930" y="3089377"/>
              <a:ext cx="1428629" cy="1102298"/>
            </a:xfrm>
            <a:prstGeom prst="cloudCallout">
              <a:avLst>
                <a:gd name="adj1" fmla="val -72414"/>
                <a:gd name="adj2" fmla="val 2309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узырек для мыслей: облако 27">
              <a:extLst>
                <a:ext uri="{FF2B5EF4-FFF2-40B4-BE49-F238E27FC236}">
                  <a16:creationId xmlns:a16="http://schemas.microsoft.com/office/drawing/2014/main" id="{D6B430BC-AF29-AE1F-86AD-42B412992BEF}"/>
                </a:ext>
              </a:extLst>
            </p:cNvPr>
            <p:cNvSpPr/>
            <p:nvPr/>
          </p:nvSpPr>
          <p:spPr>
            <a:xfrm>
              <a:off x="5440069" y="1872078"/>
              <a:ext cx="1428629" cy="1102298"/>
            </a:xfrm>
            <a:prstGeom prst="cloudCallout">
              <a:avLst>
                <a:gd name="adj1" fmla="val -58013"/>
                <a:gd name="adj2" fmla="val 9844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узырек для мыслей: облако 28">
              <a:extLst>
                <a:ext uri="{FF2B5EF4-FFF2-40B4-BE49-F238E27FC236}">
                  <a16:creationId xmlns:a16="http://schemas.microsoft.com/office/drawing/2014/main" id="{790536A4-7F03-96DC-4DC6-0C7143E93683}"/>
                </a:ext>
              </a:extLst>
            </p:cNvPr>
            <p:cNvSpPr/>
            <p:nvPr/>
          </p:nvSpPr>
          <p:spPr>
            <a:xfrm>
              <a:off x="3909893" y="1654591"/>
              <a:ext cx="1428629" cy="1102298"/>
            </a:xfrm>
            <a:prstGeom prst="cloudCallout">
              <a:avLst>
                <a:gd name="adj1" fmla="val 26261"/>
                <a:gd name="adj2" fmla="val 11434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узырек для мыслей: облако 29">
              <a:extLst>
                <a:ext uri="{FF2B5EF4-FFF2-40B4-BE49-F238E27FC236}">
                  <a16:creationId xmlns:a16="http://schemas.microsoft.com/office/drawing/2014/main" id="{1E37D282-123D-0F92-D22D-FFE9A5E14F89}"/>
                </a:ext>
              </a:extLst>
            </p:cNvPr>
            <p:cNvSpPr/>
            <p:nvPr/>
          </p:nvSpPr>
          <p:spPr>
            <a:xfrm>
              <a:off x="2704285" y="2460276"/>
              <a:ext cx="1428629" cy="1102298"/>
            </a:xfrm>
            <a:prstGeom prst="cloudCallout">
              <a:avLst>
                <a:gd name="adj1" fmla="val 84400"/>
                <a:gd name="adj2" fmla="val 5627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узырек для мыслей: облако 31">
              <a:extLst>
                <a:ext uri="{FF2B5EF4-FFF2-40B4-BE49-F238E27FC236}">
                  <a16:creationId xmlns:a16="http://schemas.microsoft.com/office/drawing/2014/main" id="{AB036F88-3A10-8EF1-425B-D7A114F68B16}"/>
                </a:ext>
              </a:extLst>
            </p:cNvPr>
            <p:cNvSpPr/>
            <p:nvPr/>
          </p:nvSpPr>
          <p:spPr>
            <a:xfrm>
              <a:off x="2612950" y="3592090"/>
              <a:ext cx="1428629" cy="1102298"/>
            </a:xfrm>
            <a:prstGeom prst="cloudCallout">
              <a:avLst>
                <a:gd name="adj1" fmla="val 83867"/>
                <a:gd name="adj2" fmla="val -1284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338435B8-9ABD-F485-32EF-3BE0CF1101E9}"/>
                </a:ext>
              </a:extLst>
            </p:cNvPr>
            <p:cNvGrpSpPr/>
            <p:nvPr/>
          </p:nvGrpSpPr>
          <p:grpSpPr>
            <a:xfrm>
              <a:off x="2794057" y="3737825"/>
              <a:ext cx="1050748" cy="816304"/>
              <a:chOff x="2641657" y="3082505"/>
              <a:chExt cx="1050748" cy="816304"/>
            </a:xfrm>
          </p:grpSpPr>
          <p:pic>
            <p:nvPicPr>
              <p:cNvPr id="34" name="Рисунок 33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AC5AFE-CB03-84EB-7883-61E915CDE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6791" y="308250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B179AF-EDBE-08B2-AD51-0505A66528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91906" y="3089953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C7647-74B3-637C-DBDB-D6EE2523B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41657" y="32198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DB628C3-2590-EEEC-77B5-C1F2A6C89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5939" y="3553195"/>
                <a:ext cx="345614" cy="345614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беспозвоночный, насекомое, пчела, Мембранокрылое насекомо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1E8A6F-124A-FEBF-F36B-BE6E5EC7D9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5550" y="3446620"/>
                <a:ext cx="345614" cy="345614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CED5F515-A134-1EED-9496-A70B960FD182}"/>
                </a:ext>
              </a:extLst>
            </p:cNvPr>
            <p:cNvGrpSpPr/>
            <p:nvPr/>
          </p:nvGrpSpPr>
          <p:grpSpPr>
            <a:xfrm>
              <a:off x="2892650" y="2508951"/>
              <a:ext cx="1097811" cy="950105"/>
              <a:chOff x="2740250" y="1853631"/>
              <a:chExt cx="1097811" cy="950105"/>
            </a:xfrm>
          </p:grpSpPr>
          <p:pic>
            <p:nvPicPr>
              <p:cNvPr id="54" name="Рисунок 53" descr="Изображение выглядит как собака, млекопитающее, зарисовк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7DF6CF1-363C-D262-7CF6-C3881F11E6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7832" y="2081121"/>
                <a:ext cx="722615" cy="722615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Порода собаки, млекопитающее, графическая встав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3C4A6CA-5083-2579-3C3D-4905EC96D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250" y="1999753"/>
                <a:ext cx="363665" cy="363665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Порода собаки, собака, рисунок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B742860-66FC-B280-0CD2-1FF9E020B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5587" y="1853631"/>
                <a:ext cx="502474" cy="502474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зарисовка, Порода собаки, млекопитающее, рису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9701897-F116-6DD1-C0CB-A1AE4F640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203" y="2317347"/>
                <a:ext cx="469411" cy="469411"/>
              </a:xfrm>
              <a:prstGeom prst="rect">
                <a:avLst/>
              </a:prstGeom>
            </p:spPr>
          </p:pic>
        </p:grp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21163026-AFAF-F8CB-3274-95DACEEB8011}"/>
                </a:ext>
              </a:extLst>
            </p:cNvPr>
            <p:cNvGrpSpPr/>
            <p:nvPr/>
          </p:nvGrpSpPr>
          <p:grpSpPr>
            <a:xfrm>
              <a:off x="4197668" y="1752693"/>
              <a:ext cx="872411" cy="736853"/>
              <a:chOff x="4045268" y="1112613"/>
              <a:chExt cx="872411" cy="736853"/>
            </a:xfrm>
          </p:grpSpPr>
          <p:pic>
            <p:nvPicPr>
              <p:cNvPr id="66" name="Рисунок 65" descr="Изображение выглядит как млекопитающее, лиса, графическая вставка, Рыжая лис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78EFE3F-B282-1E3C-55C0-6809DF921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3711" y="1112613"/>
                <a:ext cx="603968" cy="603968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мультфильм, графическая вставка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F5BEEF-0722-75AE-856C-DEB8E43C7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45268" y="1373101"/>
                <a:ext cx="474973" cy="476365"/>
              </a:xfrm>
              <a:prstGeom prst="rect">
                <a:avLst/>
              </a:prstGeom>
            </p:spPr>
          </p:pic>
        </p:grp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49CD86C-F712-B7DA-857F-778BD92765BF}"/>
                </a:ext>
              </a:extLst>
            </p:cNvPr>
            <p:cNvGrpSpPr/>
            <p:nvPr/>
          </p:nvGrpSpPr>
          <p:grpSpPr>
            <a:xfrm>
              <a:off x="5648582" y="2021276"/>
              <a:ext cx="927268" cy="733450"/>
              <a:chOff x="5496182" y="1381196"/>
              <a:chExt cx="927268" cy="733450"/>
            </a:xfrm>
          </p:grpSpPr>
          <p:pic>
            <p:nvPicPr>
              <p:cNvPr id="80" name="Рисунок 79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1B50BD5-2B42-378B-C660-032FA3269E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6182" y="168696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2" name="Рисунок 81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896CA2-6446-296D-E40D-ADA25F281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818" y="1381196"/>
                <a:ext cx="427680" cy="427680"/>
              </a:xfrm>
              <a:prstGeom prst="rect">
                <a:avLst/>
              </a:prstGeom>
            </p:spPr>
          </p:pic>
          <p:pic>
            <p:nvPicPr>
              <p:cNvPr id="86" name="Рисунок 85" descr="Изображение выглядит как цве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3DA931-A68E-324D-63FD-4070306C8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5770" y="1675932"/>
                <a:ext cx="427680" cy="427680"/>
              </a:xfrm>
              <a:prstGeom prst="rect">
                <a:avLst/>
              </a:prstGeom>
            </p:spPr>
          </p:pic>
        </p:grp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F1985FB1-B0BF-B538-1BFE-9F4A04F2020D}"/>
                </a:ext>
              </a:extLst>
            </p:cNvPr>
            <p:cNvGrpSpPr/>
            <p:nvPr/>
          </p:nvGrpSpPr>
          <p:grpSpPr>
            <a:xfrm>
              <a:off x="6013961" y="3315169"/>
              <a:ext cx="958191" cy="644001"/>
              <a:chOff x="5923862" y="2616717"/>
              <a:chExt cx="729999" cy="490633"/>
            </a:xfrm>
          </p:grpSpPr>
          <p:pic>
            <p:nvPicPr>
              <p:cNvPr id="90" name="Рисунок 89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946F1FD-682E-70CF-29FE-840F2C9C7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3862" y="26167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2" name="Рисунок 91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AF2EC1-1B9D-2004-8F45-A7BA14241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262" y="2769117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3" name="Рисунок 92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5BF247F-32EE-7E63-96CF-D3F1127A86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7840" y="2631925"/>
                <a:ext cx="273621" cy="323025"/>
              </a:xfrm>
              <a:prstGeom prst="rect">
                <a:avLst/>
              </a:prstGeom>
            </p:spPr>
          </p:pic>
          <p:pic>
            <p:nvPicPr>
              <p:cNvPr id="94" name="Рисунок 93" descr="Изображение выглядит как одежда, красный, обувь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08F22E-CDCE-0666-699D-FA1D6F5BD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240" y="2784325"/>
                <a:ext cx="273621" cy="323025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47D9536A-8F03-2057-7945-2F67F73562B7}"/>
              </a:ext>
            </a:extLst>
          </p:cNvPr>
          <p:cNvGrpSpPr/>
          <p:nvPr/>
        </p:nvGrpSpPr>
        <p:grpSpPr>
          <a:xfrm>
            <a:off x="4947536" y="1493865"/>
            <a:ext cx="2250904" cy="2218343"/>
            <a:chOff x="11597069" y="483242"/>
            <a:chExt cx="6515019" cy="6044445"/>
          </a:xfrm>
        </p:grpSpPr>
        <p:pic>
          <p:nvPicPr>
            <p:cNvPr id="96" name="Рисунок 95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B581BE7-D40A-33B5-D296-E271520AB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11597069" y="483242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7" name="Рисунок 96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CEC2A40-FA93-50D5-C043-18B6DCCBD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610" y="3217772"/>
              <a:ext cx="1277843" cy="1277843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графическая вставка, кот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85EAB7-7660-4E0B-26AD-6C4E04BC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5883" y="5168069"/>
              <a:ext cx="774902" cy="774902"/>
            </a:xfrm>
            <a:prstGeom prst="rect">
              <a:avLst/>
            </a:prstGeom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25A9D850-505F-2156-3C6B-E79B9A426F20}"/>
              </a:ext>
            </a:extLst>
          </p:cNvPr>
          <p:cNvGrpSpPr/>
          <p:nvPr/>
        </p:nvGrpSpPr>
        <p:grpSpPr>
          <a:xfrm>
            <a:off x="3599244" y="3998351"/>
            <a:ext cx="2387791" cy="2208060"/>
            <a:chOff x="2838491" y="406778"/>
            <a:chExt cx="6515019" cy="6044445"/>
          </a:xfrm>
        </p:grpSpPr>
        <p:pic>
          <p:nvPicPr>
            <p:cNvPr id="100" name="Рисунок 99" descr="Изображение выглядит как мебель, Столярные изделия, выдвижной ящик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93634040-F1D3-9067-BF2D-F70D04A693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26" r="20507"/>
            <a:stretch/>
          </p:blipFill>
          <p:spPr>
            <a:xfrm>
              <a:off x="2838491" y="406778"/>
              <a:ext cx="6515019" cy="60444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3429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1" name="Рисунок 100" descr="Изображение выглядит как кот, зарисовка, млекопитающе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68D7A5B-9976-E103-993C-33349B424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672" y="4094779"/>
              <a:ext cx="1277843" cy="1277843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искусств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FB160AE5-1D3A-FC27-D10E-CB1FAB9F8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974" y="4758220"/>
              <a:ext cx="932019" cy="848327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мультфильм, искусство, иллюстрация&#10;&#10;Автоматически созданное описание со средним доверительным уровнем">
              <a:extLst>
                <a:ext uri="{FF2B5EF4-FFF2-40B4-BE49-F238E27FC236}">
                  <a16:creationId xmlns:a16="http://schemas.microsoft.com/office/drawing/2014/main" id="{3B863131-F012-8F5C-5F01-C79E915F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030" y="4565585"/>
              <a:ext cx="939303" cy="939303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сердце, мультфильм, День святого Валентин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0D12212-7937-DBE2-9ED3-D336ED1A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237" y="3696017"/>
              <a:ext cx="498744" cy="498744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50" y="374202"/>
            <a:ext cx="5342785" cy="5438192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626692" y="3165530"/>
            <a:ext cx="24479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4.79167E-6 0.00023 C 0.0224 -0.01319 0.0056 -0.0044 0.02396 -0.0125 C 0.02839 -0.01435 0.03269 -0.01666 0.03724 -0.01875 C 0.04297 -0.02083 0.04896 -0.02245 0.05482 -0.02477 C 0.05808 -0.02592 0.06133 -0.02778 0.06472 -0.02893 C 0.06797 -0.03009 0.07136 -0.03078 0.07461 -0.03194 C 0.07826 -0.03333 0.08165 -0.03518 0.08555 -0.03611 C 0.0892 -0.0368 0.09284 -0.0368 0.09649 -0.03703 C 0.103 -0.03796 0.10521 -0.03865 0.11185 -0.04004 C 0.12592 -0.03958 0.13985 -0.03935 0.15378 -0.03819 C 0.1625 -0.0375 0.17123 -0.03611 0.18008 -0.03495 C 0.18373 -0.03472 0.18737 -0.03426 0.19115 -0.03403 C 0.19545 -0.03495 0.19935 -0.03472 0.20209 -0.03935 C 0.20352 -0.04166 0.20352 -0.04467 0.20417 -0.04745 C 0.20274 -0.05671 0.20144 -0.06597 0.19974 -0.07523 C 0.19909 -0.0794 0.19779 -0.0875 0.19779 -0.08727 C 0.19844 -0.09143 0.19844 -0.09537 0.19974 -0.09884 C 0.20157 -0.1037 0.20691 -0.10764 0.21081 -0.11018 C 0.21693 -0.11412 0.2224 -0.11921 0.22956 -0.12176 C 0.23711 -0.12407 0.2405 -0.12523 0.24805 -0.12685 C 0.25079 -0.12731 0.25339 -0.12754 0.25586 -0.12754 C 0.26211 -0.12708 0.27331 -0.12685 0.28021 -0.12361 C 0.28308 -0.12222 0.28959 -0.11597 0.29115 -0.11435 C 0.29271 -0.1125 0.29362 -0.10995 0.29545 -0.1081 C 0.29662 -0.10694 0.29844 -0.10625 0.29987 -0.10509 C 0.30144 -0.10393 0.30287 -0.10231 0.30417 -0.10115 C 0.30469 -0.09884 0.30482 -0.09676 0.30534 -0.0949 C 0.30599 -0.09236 0.30691 -0.09004 0.30769 -0.0875 C 0.30808 -0.08495 0.30834 -0.08217 0.3086 -0.0794 C 0.30717 -0.07315 0.30573 -0.0669 0.30417 -0.06065 C 0.30352 -0.0581 0.30326 -0.05509 0.30209 -0.05254 C 0.30105 -0.05023 0.29909 -0.04838 0.29753 -0.04629 C 0.29454 -0.02592 0.29896 -0.05139 0.29441 -0.0331 C 0.29389 -0.03078 0.29362 -0.02801 0.29323 -0.02569 C 0.29297 -0.02407 0.29245 -0.02222 0.29206 -0.0206 C 0.29245 -0.01759 0.29271 -0.01435 0.29323 -0.01134 C 0.29454 -0.00463 0.29714 0.00232 0.30105 0.0081 C 0.30287 0.01088 0.3056 0.01297 0.30769 0.01551 C 0.31264 0.02199 0.31329 0.0301 0.32409 0.03287 L 0.33165 0.03496 C 0.33282 0.03611 0.33373 0.03727 0.33516 0.03797 C 0.34037 0.04144 0.33646 0.03635 0.3418 0.04121 L 0.3418 0.04236 L 0.3418 0.0426 " pathEditMode="relative" rAng="0" ptsTypes="AAAAAAAAAAAAAAAAAAAAAAAAAAAAAAAAAAAAAAAAAAAAA">
                                      <p:cBhvr>
                                        <p:cTn id="136" dur="1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1" grpId="0"/>
      <p:bldP spid="31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77" grpId="0"/>
      <p:bldP spid="77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2024-08-07T21:18:13Z</dcterms:modified>
</cp:coreProperties>
</file>