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9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75"/>
  </p:normalViewPr>
  <p:slideViewPr>
    <p:cSldViewPr snapToGrid="0">
      <p:cViewPr varScale="1">
        <p:scale>
          <a:sx n="111" d="100"/>
          <a:sy n="111" d="100"/>
        </p:scale>
        <p:origin x="7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sv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3C9E8B-9285-B616-5589-FC98E8858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A3A0E6-236B-F0F7-D3C1-C2D573F10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95"/>
            <a:ext cx="12192000" cy="686815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451B573-23FE-5DD2-ACAA-AFC289111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392" y="5732668"/>
            <a:ext cx="1300436" cy="1125332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1F500FE-BBC5-C102-4956-8D933158F073}"/>
              </a:ext>
            </a:extLst>
          </p:cNvPr>
          <p:cNvSpPr/>
          <p:nvPr/>
        </p:nvSpPr>
        <p:spPr>
          <a:xfrm>
            <a:off x="2135764" y="1771937"/>
            <a:ext cx="7354562" cy="15972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FD99DC2-57F4-EA87-08FE-C572DDF416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7859" y="1935657"/>
            <a:ext cx="1439159" cy="142931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1907E52-E683-4C6E-81DA-7FA4F5194C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7679" y="1919406"/>
            <a:ext cx="1438781" cy="143268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019C0FF-C030-7EF0-A147-DB2348A18E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8928" y="1843920"/>
            <a:ext cx="1438781" cy="143268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E5B386F-72B7-97B9-3FA7-BD460DFD3C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327" y="1800367"/>
            <a:ext cx="1555423" cy="155542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A4F92F1-2DBB-F9BE-66C8-E7AD254BD3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6410" y="1760725"/>
            <a:ext cx="1554615" cy="155461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32E1518-7621-852D-2B1B-2004F1B6A1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4304" y="2063322"/>
            <a:ext cx="1439159" cy="142931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D1757F7-5B17-C364-636E-1A4649510C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5727" y="1969620"/>
            <a:ext cx="1438781" cy="143268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A6C4158-281E-AAE1-9142-81CD3699E7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0573" y="1861962"/>
            <a:ext cx="1438781" cy="143268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5B48317-BC50-C6B4-F853-D3532875CD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3525" y="1842123"/>
            <a:ext cx="1554615" cy="155461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1FEC721-793C-F353-60F0-5EBBBD2DCB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51545" y="1871843"/>
            <a:ext cx="1438781" cy="143268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89A517A-4007-6488-C878-09BF838915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2252116" y="1936307"/>
            <a:ext cx="1556615" cy="156402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7586700-6C61-3A3B-2527-2D5E28634B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5036211" y="1826085"/>
            <a:ext cx="1554615" cy="156201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85D6D4A-B05E-19AF-54DA-5F4B015D81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8204" y="1825167"/>
            <a:ext cx="1552118" cy="155211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F54BDE7-F56F-F960-127E-6F67AC0614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9984" y="1804659"/>
            <a:ext cx="1554615" cy="155461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011A446-B457-D3EF-F77B-D8D7499447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7958317" y="1807177"/>
            <a:ext cx="1554615" cy="156201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7E77008-F5B3-658A-4DCC-79F5CC56CC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2244619" y="1879648"/>
            <a:ext cx="1556615" cy="156402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FFE030A-B4E0-F682-B00C-0A1A04A16A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3747468" y="1892411"/>
            <a:ext cx="1531211" cy="153850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89BCF42-DF82-765B-589D-12BAFEB80F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8033" y="1738476"/>
            <a:ext cx="1554615" cy="155461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5F77A27-8EB0-95F3-5444-8FF2447FE4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8087837" y="1724374"/>
            <a:ext cx="1554615" cy="156201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0CECDA2-3A1E-3BBC-97DF-5CD0E4EC8A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5178685" y="1789355"/>
            <a:ext cx="1554615" cy="156201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30B5C0-3CFE-B111-CF9A-0A337DBE46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117" y="4550172"/>
            <a:ext cx="2529855" cy="2529855"/>
          </a:xfrm>
          <a:prstGeom prst="rect">
            <a:avLst/>
          </a:prstGeom>
        </p:spPr>
      </p:pic>
      <p:pic>
        <p:nvPicPr>
          <p:cNvPr id="251" name="Picture 250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35624" y="3500334"/>
            <a:ext cx="32766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3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000"/>
                            </p:stCondLst>
                            <p:childTnLst>
                              <p:par>
                                <p:cTn id="2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Марианна Сита</cp:lastModifiedBy>
  <cp:revision>15</cp:revision>
  <dcterms:created xsi:type="dcterms:W3CDTF">2024-11-12T18:32:05Z</dcterms:created>
  <dcterms:modified xsi:type="dcterms:W3CDTF">2024-11-18T00:43:04Z</dcterms:modified>
</cp:coreProperties>
</file>