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35A6-BE1E-430C-9579-603C3019F9AA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3900-C851-427C-86B6-C715362E26D9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E6E37-66FF-461E-9406-68060CCACF70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audio" Target="../media/media1.mp3"/><Relationship Id="rId15" Type="http://schemas.microsoft.com/office/2007/relationships/media" Target="../media/media1.mp3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636114" y="126886"/>
            <a:ext cx="2680994" cy="2499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750108" y="532259"/>
            <a:ext cx="5932967" cy="5890413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011">
            <a:off x="1480899" y="1063952"/>
            <a:ext cx="4579051" cy="4730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98" y="-2011"/>
            <a:ext cx="1846268" cy="2675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1" y="458339"/>
            <a:ext cx="1683327" cy="1683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674" y="4245690"/>
            <a:ext cx="1683326" cy="1694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9" y="3510384"/>
            <a:ext cx="1910764" cy="1910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03" y="3202458"/>
            <a:ext cx="1466181" cy="145472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3391">
            <a:off x="1556944" y="88859"/>
            <a:ext cx="1969565" cy="1971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91" y="622482"/>
            <a:ext cx="1971707" cy="15191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86" y="11515"/>
            <a:ext cx="2654546" cy="2654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9" y="319425"/>
            <a:ext cx="2388348" cy="2388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69" y="532259"/>
            <a:ext cx="1846268" cy="1846268"/>
          </a:xfrm>
          <a:prstGeom prst="rect">
            <a:avLst/>
          </a:prstGeom>
        </p:spPr>
      </p:pic>
      <p:pic>
        <p:nvPicPr>
          <p:cNvPr id="23" name="9995f43f5fa955840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65819" y="999570"/>
            <a:ext cx="487363" cy="4873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551" y="-29186"/>
            <a:ext cx="1106338" cy="1028700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30332" y="2773935"/>
            <a:ext cx="2581275" cy="4019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658 L -0.00104 0.03681 C 0.00573 0.03565 0.01263 0.03542 0.0194 0.03357 C 0.03698 0.02894 0.03607 0.02547 0.0517 0.02014 C 0.0573 0.01806 0.06315 0.01736 0.06875 0.01551 C 0.07279 0.01435 0.0767 0.0125 0.08073 0.01111 L 0.14037 0.01713 C 0.1461 0.01783 0.14414 0.01852 0.14883 0.02014 C 0.15078 0.0206 0.15287 0.02107 0.15482 0.02153 C 0.15651 0.02199 0.15821 0.02269 0.1599 0.02315 C 0.16732 0.03172 0.15521 0.01829 0.16849 0.02917 C 0.17787 0.03704 0.17227 0.03658 0.17618 0.03658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3681 L 0.17279 0.03704 C 0.17409 0.0375 0.18685 0.04375 0.18972 0.04723 C 0.19089 0.04885 0.19128 0.05162 0.19232 0.05348 C 0.1931 0.05463 0.19414 0.0551 0.19493 0.05648 C 0.19623 0.05857 0.19701 0.06181 0.19831 0.06389 C 0.19987 0.06644 0.20183 0.0676 0.20339 0.07014 C 0.20638 0.07477 0.20886 0.08056 0.21198 0.08519 C 0.21368 0.08773 0.21524 0.09028 0.21706 0.09283 C 0.21901 0.09537 0.22136 0.09723 0.22305 0.10023 C 0.23086 0.11412 0.22383 0.10718 0.23073 0.1169 C 0.2323 0.11922 0.23412 0.12107 0.23581 0.12315 C 0.23724 0.12454 0.23881 0.1257 0.24011 0.12755 C 0.24414 0.13334 0.24649 0.14167 0.24948 0.14885 C 0.25026 0.15093 0.25105 0.15301 0.25196 0.15486 C 0.25339 0.15764 0.25508 0.15973 0.25625 0.1625 C 0.25756 0.16505 0.26081 0.17639 0.26133 0.17917 C 0.26237 0.18357 0.26289 0.18843 0.26394 0.19283 C 0.26472 0.19584 0.26576 0.19885 0.26654 0.20185 C 0.26745 0.20533 0.2681 0.20903 0.26901 0.2125 C 0.27435 0.2301 0.2724 0.22246 0.27592 0.23218 C 0.27683 0.23473 0.27748 0.23727 0.27839 0.23982 C 0.28008 0.24398 0.28203 0.24769 0.2836 0.25185 L 0.28776 0.26389 C 0.28998 0.27917 0.2892 0.27199 0.29037 0.28519 C 0.2905 0.28866 0.29089 0.32917 0.29206 0.34121 C 0.29245 0.34491 0.29323 0.34838 0.29375 0.35185 C 0.29401 0.35648 0.29414 0.36111 0.29467 0.36551 C 0.29506 0.36875 0.29597 0.37153 0.29636 0.37454 C 0.29675 0.37755 0.29688 0.38079 0.29727 0.3838 C 0.29662 0.39074 0.2961 0.39792 0.29545 0.40486 C 0.29375 0.4257 0.29558 0.40579 0.29375 0.41852 C 0.29349 0.42107 0.29323 0.42361 0.29297 0.42616 C 0.29271 0.42778 0.29245 0.42917 0.29206 0.43079 C 0.29076 0.43611 0.2892 0.44121 0.28607 0.44422 C 0.28373 0.44676 0.28099 0.44746 0.27839 0.44885 C 0.27761 0.45394 0.27709 0.45926 0.27592 0.46412 C 0.2642 0.5125 0.27227 0.47547 0.26485 0.50185 C 0.2573 0.52871 0.26888 0.49167 0.26055 0.51551 C 0.2599 0.51736 0.25977 0.52014 0.25886 0.52153 C 0.25743 0.52385 0.25521 0.52408 0.25378 0.52616 C 0.25092 0.5301 0.24883 0.53588 0.2461 0.53982 C 0.24102 0.54699 0.24336 0.54398 0.2392 0.54885 C 0.23868 0.55185 0.23828 0.5551 0.2375 0.55787 C 0.23321 0.57315 0.23503 0.56111 0.22982 0.57616 C 0.22839 0.58033 0.22735 0.58635 0.22644 0.59144 " pathEditMode="relative" rAng="0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44 0.58357 L 0.22644 0.5838 C 0.22214 0.58912 0.21589 0.5919 0.21355 0.60023 C 0.21276 0.60324 0.21185 0.60625 0.21107 0.60926 C 0.20912 0.61667 0.2099 0.61898 0.20508 0.62292 C 0.203 0.62477 0.20052 0.625 0.19831 0.62593 C 0.19766 0.62848 0.19753 0.63148 0.19649 0.63357 C 0.19545 0.63588 0.19362 0.63635 0.19232 0.6382 C 0.19128 0.63935 0.19076 0.64144 0.18972 0.6426 C 0.18672 0.64653 0.18295 0.64861 0.18034 0.65324 C 0.17865 0.65625 0.17722 0.65996 0.17526 0.66227 C 0.17344 0.66459 0.17123 0.66505 0.16927 0.6669 C 0.16797 0.66806 0.16706 0.67014 0.16589 0.67153 C 0.16459 0.67269 0.16289 0.67315 0.16159 0.67454 C 0.16042 0.6757 0.15951 0.67824 0.15821 0.67894 C 0.15521 0.68079 0.15196 0.68079 0.14883 0.68195 C 0.14714 0.68287 0.14545 0.68403 0.14375 0.68519 L 0.13177 0.68195 C 0.12917 0.68148 0.1267 0.68125 0.12409 0.68056 C 0.12071 0.67963 0.11732 0.67824 0.11394 0.67755 C 0.09558 0.67385 0.07618 0.67107 0.05769 0.66852 C 0.05209 0.65857 0.05743 0.66621 0.04401 0.66227 C 0.04219 0.66181 0.04063 0.66042 0.03894 0.65926 C 0.03724 0.65672 0.03529 0.65463 0.03373 0.65185 C 0.03256 0.64954 0.0319 0.64607 0.03034 0.64422 C 0.02891 0.64236 0.02696 0.64213 0.02526 0.64121 C 0.02383 0.63912 0.02253 0.63704 0.02097 0.63519 C 0.01849 0.63195 0.0155 0.62986 0.01328 0.62593 C 0.01146 0.62246 0.00677 0.61366 0.00391 0.61088 C 0.00287 0.60973 0.0017 0.60973 0.00052 0.60926 C -0.00286 0.60417 -0.0056 0.59699 -0.00963 0.59422 C -0.01106 0.59306 -0.0125 0.59213 -0.01393 0.59121 C -0.01484 0.59051 -0.01575 0.59028 -0.01653 0.58959 C -0.01888 0.58727 -0.02083 0.58403 -0.0233 0.58195 C -0.03086 0.57639 -0.02747 0.5794 -0.03359 0.57292 C -0.03463 0.57037 -0.0358 0.56783 -0.03698 0.56528 C -0.03802 0.5632 -0.03932 0.56158 -0.04036 0.55926 C -0.04166 0.55648 -0.04257 0.55324 -0.04375 0.55023 C -0.04804 0.54005 -0.04479 0.54838 -0.04882 0.53658 C -0.04948 0.53496 -0.05013 0.53357 -0.05065 0.53195 C -0.05117 0.5301 -0.05156 0.52778 -0.05234 0.52593 C -0.0539 0.52176 -0.05742 0.51389 -0.05742 0.51412 C -0.05924 0.50255 -0.05768 0.50579 -0.05989 0.50185 " pathEditMode="relative" rAng="0" ptsTypes="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1 0.49422 L -0.05651 0.49445 C -0.05612 0.47014 -0.05664 0.4206 -0.05403 0.38658 C -0.05351 0.3801 -0.05299 0.37338 -0.05234 0.3669 C -0.05195 0.36343 -0.05156 0.35949 -0.05065 0.35648 C -0.04882 0.35047 -0.04544 0.3463 -0.04297 0.34121 C -0.03906 0.33334 -0.04192 0.33704 -0.03776 0.33056 C -0.03619 0.32801 -0.03424 0.3257 -0.03268 0.32292 C -0.01966 0.29977 -0.03515 0.32361 -0.02252 0.30486 C -0.02187 0.30278 -0.02135 0.3007 -0.02083 0.29885 C -0.01992 0.2963 -0.01875 0.29398 -0.01823 0.29121 C -0.01679 0.28426 -0.01614 0.27685 -0.01484 0.26991 L -0.01315 0.26088 C -0.01302 0.25926 -0.01237 0.25 -0.01145 0.24723 C -0.01041 0.24445 -0.00898 0.24236 -0.00794 0.23959 C -0.00677 0.23635 -0.00599 0.23218 -0.00455 0.22894 C -0.00052 0.22014 0.003 0.21482 0.00821 0.20926 C 0.0099 0.20764 0.01159 0.20625 0.01328 0.20486 C 0.01446 0.20232 0.01537 0.19931 0.01667 0.19723 C 0.02045 0.19121 0.03399 0.1801 0.03542 0.17894 C 0.03776 0.17755 0.03998 0.17547 0.04232 0.17454 C 0.04453 0.17338 0.04688 0.17361 0.04909 0.17292 C 0.05196 0.17223 0.05482 0.17084 0.05769 0.16991 C 0.06472 0.1713 0.07084 0.17246 0.07813 0.17454 C 0.0793 0.17477 0.08034 0.17547 0.08151 0.17593 C 0.08412 0.175 0.08711 0.1757 0.0892 0.17292 C 0.09089 0.1706 0.08998 0.16482 0.09167 0.16227 C 0.09467 0.15834 0.09844 0.15695 0.10196 0.15486 C 0.10417 0.15348 0.10873 0.15185 0.10873 0.15209 C 0.11368 0.15324 0.11563 0.15348 0.12071 0.15625 C 0.12605 0.15926 0.12513 0.16111 0.13177 0.16227 L 0.14037 0.16389 C 0.14258 0.16598 0.1448 0.16829 0.14714 0.16991 C 0.14818 0.17084 0.14948 0.1706 0.15052 0.17153 C 0.15144 0.17223 0.15222 0.17361 0.15313 0.17454 C 0.15443 0.17593 0.15599 0.17732 0.1573 0.17894 C 0.15886 0.18079 0.16003 0.18334 0.16159 0.18519 C 0.16315 0.18681 0.16498 0.1882 0.16667 0.18959 C 0.17748 0.21366 0.16394 0.18565 0.17357 0.20023 C 0.17461 0.20185 0.17513 0.2044 0.17605 0.20625 C 0.17852 0.21111 0.18151 0.21482 0.18373 0.21991 C 0.1849 0.22246 0.18594 0.22523 0.18724 0.22755 C 0.18815 0.2294 0.18946 0.23033 0.19063 0.23218 C 0.19154 0.23357 0.19232 0.23519 0.1931 0.23658 C 0.19375 0.23912 0.19427 0.24167 0.1948 0.24422 C 0.19519 0.2456 0.19532 0.24723 0.19571 0.24885 C 0.1961 0.25047 0.19688 0.25162 0.1974 0.25324 C 0.19896 0.25834 0.2017 0.26852 0.2017 0.26875 C 0.20222 0.27385 0.20287 0.28334 0.20417 0.2882 C 0.20534 0.29213 0.20703 0.29514 0.20847 0.29885 C 0.21042 0.31574 0.20769 0.29746 0.21185 0.3125 C 0.21328 0.31736 0.21394 0.32269 0.21537 0.32755 C 0.2168 0.33287 0.22045 0.34283 0.22045 0.34306 C 0.22071 0.34584 0.22084 0.34885 0.22123 0.35185 C 0.22175 0.35486 0.22279 0.35764 0.22292 0.36088 C 0.2237 0.37292 0.22344 0.38519 0.22383 0.39723 C 0.22396 0.40093 0.22435 0.4044 0.22461 0.40787 C 0.22409 0.42709 0.225 0.44653 0.22292 0.46551 C 0.2198 0.49468 0.21563 0.48148 0.20599 0.49584 C 0.20417 0.49838 0.20261 0.50093 0.20078 0.50348 C 0.17461 0.53912 0.20977 0.49074 0.19063 0.51551 C 0.18881 0.51783 0.18724 0.5206 0.18542 0.52315 C 0.18464 0.52431 0.18373 0.52523 0.18295 0.52616 C 0.18008 0.52917 0.17748 0.53334 0.17435 0.53519 C 0.17266 0.53635 0.1711 0.5375 0.16927 0.5382 C 0.16133 0.54121 0.15339 0.54352 0.14545 0.54584 C 0.1431 0.54653 0.14089 0.54676 0.13855 0.54746 C 0.13373 0.54885 0.12891 0.54977 0.12409 0.55185 C 0.10456 0.56065 0.11289 0.55834 0.09935 0.56111 C 0.09519 0.55857 0.09089 0.55579 0.08659 0.55348 C 0.08516 0.55278 0.0836 0.55348 0.0823 0.55185 C 0.07891 0.54769 0.07618 0.54167 0.07292 0.53681 C 0.05131 0.50463 0.07878 0.54676 0.06276 0.52454 C 0.06146 0.52292 0.06068 0.52037 0.05938 0.51852 C 0.05769 0.51621 0.05534 0.51528 0.05339 0.51412 C 0.04831 0.50486 0.05378 0.51366 0.04662 0.50648 C 0.04336 0.50324 0.0392 0.49491 0.03724 0.49121 C 0.03633 0.48982 0.03542 0.48843 0.03464 0.48681 C 0.03269 0.48218 0.03047 0.47778 0.02865 0.47315 C 0.02748 0.47014 0.0267 0.46667 0.02526 0.46389 C 0.02409 0.46204 0.02279 0.46019 0.02188 0.45787 C 0.01355 0.43935 0.02227 0.45741 0.01667 0.44121 C 0.01576 0.43843 0.01446 0.43611 0.01328 0.43357 C 0.01094 0.4206 0.01459 0.44144 0.01081 0.4125 C 0.01003 0.40741 0.00912 0.40232 0.00821 0.39723 C 0.00938 0.3831 0.01042 0.36898 0.01159 0.35486 C 0.01211 0.34931 0.01198 0.34329 0.01328 0.3382 C 0.01875 0.31783 0.0181 0.32824 0.02357 0.31852 C 0.02513 0.31574 0.02618 0.31227 0.02787 0.30949 C 0.0306 0.3044 0.03308 0.30232 0.03633 0.29885 C 0.04102 0.28773 0.03842 0.29213 0.04909 0.28218 C 0.05052 0.28079 0.05183 0.2794 0.05339 0.27917 C 0.0573 0.27801 0.06133 0.27801 0.06537 0.27755 C 0.06732 0.27662 0.06914 0.27477 0.07123 0.27454 C 0.07774 0.27408 0.08868 0.27616 0.09597 0.27755 C 0.09831 0.27963 0.10052 0.28172 0.10287 0.28357 C 0.10886 0.2882 0.10651 0.28542 0.11224 0.2882 C 0.11394 0.28889 0.11563 0.29028 0.11732 0.29121 C 0.11927 0.29236 0.12123 0.29329 0.12331 0.29422 C 0.125 0.29769 0.12644 0.30162 0.12839 0.30486 C 0.1293 0.30625 0.13086 0.30648 0.13177 0.30787 C 0.13321 0.30996 0.13399 0.31297 0.13516 0.31551 C 0.13594 0.31713 0.13698 0.31829 0.13776 0.31991 C 0.13868 0.32246 0.1392 0.32547 0.14037 0.32755 C 0.1418 0.33056 0.14375 0.33264 0.14545 0.33519 C 0.14584 0.33681 0.14909 0.34653 0.14883 0.35023 C 0.14818 0.35949 0.14714 0.36875 0.14545 0.37755 C 0.1444 0.3831 0.13998 0.38773 0.13776 0.39121 C 0.13685 0.3926 0.1362 0.39468 0.13516 0.39584 C 0.13386 0.39723 0.13243 0.39792 0.13099 0.39885 C 0.11914 0.40579 0.13047 0.39861 0.1198 0.40324 C 0.1181 0.40417 0.11641 0.4051 0.11472 0.40648 C 0.11355 0.40718 0.1125 0.4088 0.11133 0.40949 C 0.10912 0.41042 0.10677 0.41042 0.10456 0.41088 C 0.09948 0.40741 0.10183 0.40787 0.09766 0.40787 " pathEditMode="relative" rAng="0" ptsTypes="AAAAAAAAAAAAAAAAAAAAAAAAAAAAAAAAA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1016E7-2EED-4F79-A9A4-2577B0DA5397}"/>
</file>

<file path=customXml/itemProps2.xml><?xml version="1.0" encoding="utf-8"?>
<ds:datastoreItem xmlns:ds="http://schemas.openxmlformats.org/officeDocument/2006/customXml" ds:itemID="{469B2071-8012-4EC5-94C5-26BA54F0B052}"/>
</file>

<file path=customXml/itemProps3.xml><?xml version="1.0" encoding="utf-8"?>
<ds:datastoreItem xmlns:ds="http://schemas.openxmlformats.org/officeDocument/2006/customXml" ds:itemID="{5459FC36-AEAF-48BE-9C08-C5A938FCA2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6</cp:revision>
  <dcterms:created xsi:type="dcterms:W3CDTF">2024-05-11T20:20:00Z</dcterms:created>
  <dcterms:modified xsi:type="dcterms:W3CDTF">2024-07-12T08:56:26Z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4A1EBBE586CE481AA48D929662D9B2DE_12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