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861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0033AD-C147-4C9C-BEC2-72F1CA8285F3}"/>
</file>

<file path=customXml/itemProps2.xml><?xml version="1.0" encoding="utf-8"?>
<ds:datastoreItem xmlns:ds="http://schemas.openxmlformats.org/officeDocument/2006/customXml" ds:itemID="{F3D7EFA7-BD8A-4FDE-A834-35E3C97FBF7B}"/>
</file>

<file path=customXml/itemProps3.xml><?xml version="1.0" encoding="utf-8"?>
<ds:datastoreItem xmlns:ds="http://schemas.openxmlformats.org/officeDocument/2006/customXml" ds:itemID="{D496323A-DB7A-4628-AC94-5E9FB200DA00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