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93" d="100"/>
          <a:sy n="93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помыла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сидят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саду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сладкие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Осенью с деревьев опадают…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растут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семья села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970" y="2324797"/>
            <a:ext cx="186689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34</cp:revision>
  <dcterms:created xsi:type="dcterms:W3CDTF">2024-03-24T14:46:42Z</dcterms:created>
  <dcterms:modified xsi:type="dcterms:W3CDTF">2024-12-01T18:27:39Z</dcterms:modified>
</cp:coreProperties>
</file>